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80" r:id="rId3"/>
    <p:sldId id="359" r:id="rId4"/>
    <p:sldId id="360" r:id="rId5"/>
    <p:sldId id="361" r:id="rId6"/>
    <p:sldId id="341" r:id="rId7"/>
    <p:sldId id="362" r:id="rId8"/>
    <p:sldId id="363" r:id="rId9"/>
    <p:sldId id="364" r:id="rId10"/>
    <p:sldId id="312" r:id="rId11"/>
    <p:sldId id="365" r:id="rId12"/>
    <p:sldId id="366" r:id="rId13"/>
    <p:sldId id="311" r:id="rId14"/>
    <p:sldId id="367" r:id="rId15"/>
    <p:sldId id="368" r:id="rId16"/>
    <p:sldId id="379" r:id="rId17"/>
    <p:sldId id="369" r:id="rId18"/>
    <p:sldId id="370" r:id="rId19"/>
    <p:sldId id="371" r:id="rId20"/>
    <p:sldId id="372" r:id="rId21"/>
    <p:sldId id="358" r:id="rId22"/>
    <p:sldId id="373" r:id="rId23"/>
    <p:sldId id="374" r:id="rId24"/>
    <p:sldId id="378" r:id="rId25"/>
    <p:sldId id="375" r:id="rId26"/>
    <p:sldId id="376" r:id="rId27"/>
    <p:sldId id="377" r:id="rId28"/>
  </p:sldIdLst>
  <p:sldSz cx="9144000" cy="6858000" type="screen4x3"/>
  <p:notesSz cx="6858000" cy="9144000"/>
  <p:photoAlbum layout="4pic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2979" autoAdjust="0"/>
    <p:restoredTop sz="94662" autoAdjust="0"/>
  </p:normalViewPr>
  <p:slideViewPr>
    <p:cSldViewPr>
      <p:cViewPr varScale="1">
        <p:scale>
          <a:sx n="70" d="100"/>
          <a:sy n="70" d="100"/>
        </p:scale>
        <p:origin x="8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AD31942-1704-4D59-BEC3-8B32E41E7C5B}" type="datetimeFigureOut">
              <a:rPr lang="fr-FR" smtClean="0"/>
              <a:t>18/12/2015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8984671-0218-4D8D-BE1F-A5BB0B05F5F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942-1704-4D59-BEC3-8B32E41E7C5B}" type="datetimeFigureOut">
              <a:rPr lang="fr-FR" smtClean="0"/>
              <a:t>18/12/2015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671-0218-4D8D-BE1F-A5BB0B05F5F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942-1704-4D59-BEC3-8B32E41E7C5B}" type="datetimeFigureOut">
              <a:rPr lang="fr-FR" smtClean="0"/>
              <a:t>18/12/2015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671-0218-4D8D-BE1F-A5BB0B05F5F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AD31942-1704-4D59-BEC3-8B32E41E7C5B}" type="datetimeFigureOut">
              <a:rPr lang="fr-FR" smtClean="0"/>
              <a:t>18/12/2015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8984671-0218-4D8D-BE1F-A5BB0B05F5F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AD31942-1704-4D59-BEC3-8B32E41E7C5B}" type="datetimeFigureOut">
              <a:rPr lang="fr-FR" smtClean="0"/>
              <a:t>18/12/2015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8984671-0218-4D8D-BE1F-A5BB0B05F5F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942-1704-4D59-BEC3-8B32E41E7C5B}" type="datetimeFigureOut">
              <a:rPr lang="fr-FR" smtClean="0"/>
              <a:t>18/12/2015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671-0218-4D8D-BE1F-A5BB0B05F5F0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942-1704-4D59-BEC3-8B32E41E7C5B}" type="datetimeFigureOut">
              <a:rPr lang="fr-FR" smtClean="0"/>
              <a:t>18/12/2015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671-0218-4D8D-BE1F-A5BB0B05F5F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AD31942-1704-4D59-BEC3-8B32E41E7C5B}" type="datetimeFigureOut">
              <a:rPr lang="fr-FR" smtClean="0"/>
              <a:t>18/12/2015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8984671-0218-4D8D-BE1F-A5BB0B05F5F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942-1704-4D59-BEC3-8B32E41E7C5B}" type="datetimeFigureOut">
              <a:rPr lang="fr-FR" smtClean="0"/>
              <a:t>18/12/2015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671-0218-4D8D-BE1F-A5BB0B05F5F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AD31942-1704-4D59-BEC3-8B32E41E7C5B}" type="datetimeFigureOut">
              <a:rPr lang="fr-FR" smtClean="0"/>
              <a:t>18/12/2015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8984671-0218-4D8D-BE1F-A5BB0B05F5F0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AD31942-1704-4D59-BEC3-8B32E41E7C5B}" type="datetimeFigureOut">
              <a:rPr lang="fr-FR" smtClean="0"/>
              <a:t>18/12/2015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8984671-0218-4D8D-BE1F-A5BB0B05F5F0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AD31942-1704-4D59-BEC3-8B32E41E7C5B}" type="datetimeFigureOut">
              <a:rPr lang="fr-FR" smtClean="0"/>
              <a:t>18/12/2015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8984671-0218-4D8D-BE1F-A5BB0B05F5F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79712" y="1772816"/>
            <a:ext cx="6532240" cy="4198618"/>
          </a:xfrm>
        </p:spPr>
        <p:txBody>
          <a:bodyPr>
            <a:normAutofit fontScale="90000"/>
          </a:bodyPr>
          <a:lstStyle/>
          <a:p>
            <a:pPr algn="ctr"/>
            <a:r>
              <a:rPr lang="fr-FR" sz="6000" dirty="0" smtClean="0"/>
              <a:t>Rétrospective des activités Moselle macadam jeunesse 2015</a:t>
            </a:r>
            <a:endParaRPr lang="fr-FR" sz="6000" dirty="0"/>
          </a:p>
        </p:txBody>
      </p:sp>
    </p:spTree>
    <p:extLst>
      <p:ext uri="{BB962C8B-B14F-4D97-AF65-F5344CB8AC3E}">
        <p14:creationId xmlns:p14="http://schemas.microsoft.com/office/powerpoint/2010/main" val="5545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646">
        <p:dissolve/>
      </p:transition>
    </mc:Choice>
    <mc:Fallback xmlns="">
      <p:transition spd="slow" advTm="3646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36392" y="2132856"/>
            <a:ext cx="59046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Eté</a:t>
            </a:r>
            <a:r>
              <a:rPr lang="fr-FR" sz="8800" dirty="0" smtClean="0"/>
              <a:t> </a:t>
            </a:r>
          </a:p>
          <a:p>
            <a:pPr algn="ctr"/>
            <a:r>
              <a:rPr lang="fr-FR" sz="8800" dirty="0" smtClean="0"/>
              <a:t>2015</a:t>
            </a:r>
            <a:endParaRPr lang="fr-FR" sz="8800" dirty="0"/>
          </a:p>
        </p:txBody>
      </p:sp>
    </p:spTree>
    <p:extLst>
      <p:ext uri="{BB962C8B-B14F-4D97-AF65-F5344CB8AC3E}">
        <p14:creationId xmlns:p14="http://schemas.microsoft.com/office/powerpoint/2010/main" val="1415358492"/>
      </p:ext>
    </p:extLst>
  </p:cSld>
  <p:clrMapOvr>
    <a:masterClrMapping/>
  </p:clrMapOvr>
  <p:transition spd="slow" advTm="6162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109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IMG_1098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IMG_1011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IMG_1083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144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6432">
        <p14:honeycomb/>
      </p:transition>
    </mc:Choice>
    <mc:Fallback xmlns="">
      <p:transition spd="slow" advTm="643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représentation 3 juillet 2015 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457200"/>
            <a:ext cx="356235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représentation 13 juillet 2015 5 Les Jamaican girls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463" y="457200"/>
            <a:ext cx="3544887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représentation 13 juillet 2015"/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3560763"/>
            <a:ext cx="4114800" cy="2820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représentation du 13 juillet 2015 3 Les Fugitifs crew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150" y="3543300"/>
            <a:ext cx="39751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753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5621">
        <p14:switch dir="r"/>
      </p:transition>
    </mc:Choice>
    <mc:Fallback xmlns="">
      <p:transition spd="slow" advTm="56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56559" y="1844824"/>
            <a:ext cx="69127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dirty="0" smtClean="0"/>
              <a:t>Sports et Cultures en fête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259230560"/>
      </p:ext>
    </p:extLst>
  </p:cSld>
  <p:clrMapOvr>
    <a:masterClrMapping/>
  </p:clrMapOvr>
  <p:transition spd="slow" advTm="6146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P_20150828_0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42900" y="730250"/>
            <a:ext cx="4114800" cy="230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WP_20150828_007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686300" y="730250"/>
            <a:ext cx="4114800" cy="230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WP_20150828_012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3816350"/>
            <a:ext cx="4114800" cy="230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WP_20150828_015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0" y="3816350"/>
            <a:ext cx="4114800" cy="2309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252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5797">
        <p14:glitter pattern="hexagon"/>
      </p:transition>
    </mc:Choice>
    <mc:Fallback xmlns="">
      <p:transition spd="slow" advTm="57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P_20150828_01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730250"/>
            <a:ext cx="4114800" cy="230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WP_20150828_018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817143"/>
            <a:ext cx="4114800" cy="230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WP_20150828_022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69963" y="3536950"/>
            <a:ext cx="2859087" cy="287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WP_20150828_030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72000" y="730250"/>
            <a:ext cx="4114800" cy="2309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012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751">
        <p14:flip dir="r"/>
      </p:transition>
    </mc:Choice>
    <mc:Fallback xmlns="">
      <p:transition spd="slow" advTm="575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31640" y="2198509"/>
            <a:ext cx="6984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dirty="0" smtClean="0"/>
              <a:t>Toussaint </a:t>
            </a:r>
          </a:p>
          <a:p>
            <a:pPr algn="ctr"/>
            <a:r>
              <a:rPr lang="fr-FR" sz="7200" dirty="0" smtClean="0"/>
              <a:t>2015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919359502"/>
      </p:ext>
    </p:extLst>
  </p:cSld>
  <p:clrMapOvr>
    <a:masterClrMapping/>
  </p:clrMapOvr>
  <p:transition spd="slow" advTm="6031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hoto départ raid 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2015-10-19 17.45.1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138" y="457200"/>
            <a:ext cx="2143125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2015-10-19 17.45.45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738" y="3543300"/>
            <a:ext cx="2143125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2015-10-22 09.12.04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851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380">
        <p14:vortex dir="r"/>
      </p:transition>
    </mc:Choice>
    <mc:Fallback xmlns="">
      <p:transition spd="slow" advTm="638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015-10-22 11.33.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738" y="457200"/>
            <a:ext cx="2143125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2015-10-22 11.51.52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2015-10-22 12.01.36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2015-10-22 14.17.55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313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158">
        <p14:prism isInverted="1"/>
      </p:transition>
    </mc:Choice>
    <mc:Fallback xmlns="">
      <p:transition spd="slow" advTm="615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015-10-22 14.18.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2015-10-22 15.13.4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138" y="457200"/>
            <a:ext cx="2143125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2015-10-22 15.13.42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738" y="3543300"/>
            <a:ext cx="2143125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2015-10-22 15.14.04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138" y="3543300"/>
            <a:ext cx="2143125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212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5683">
        <p14:doors dir="vert"/>
      </p:transition>
    </mc:Choice>
    <mc:Fallback xmlns="">
      <p:transition spd="slow" advTm="568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249289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7200" dirty="0" smtClean="0"/>
              <a:t>Hiver</a:t>
            </a:r>
            <a:br>
              <a:rPr lang="fr-FR" sz="7200" dirty="0" smtClean="0"/>
            </a:br>
            <a:r>
              <a:rPr lang="fr-FR" sz="7200" dirty="0" smtClean="0"/>
              <a:t> 2015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74390542"/>
      </p:ext>
    </p:extLst>
  </p:cSld>
  <p:clrMapOvr>
    <a:masterClrMapping/>
  </p:clrMapOvr>
  <p:transition spd="slow" advTm="5685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015-10-22 15.35.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199"/>
            <a:ext cx="7677100" cy="5757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8747908"/>
      </p:ext>
    </p:extLst>
  </p:cSld>
  <p:clrMapOvr>
    <a:masterClrMapping/>
  </p:clrMapOvr>
  <p:transition spd="slow" advTm="5914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87624" y="1988840"/>
            <a:ext cx="6840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dirty="0" smtClean="0"/>
              <a:t>Primaires et Collège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405661400"/>
      </p:ext>
    </p:extLst>
  </p:cSld>
  <p:clrMapOvr>
    <a:masterClrMapping/>
  </p:clrMapOvr>
  <p:transition spd="slow" advTm="6185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448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IMG_4494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IMG_4495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IMG_4497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27306" y="3521768"/>
            <a:ext cx="2849827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046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5867">
        <p:circle/>
      </p:transition>
    </mc:Choice>
    <mc:Fallback xmlns="">
      <p:transition spd="slow" advTm="5867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45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IMG_4505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IMG_4508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IMG_4516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336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6062">
        <p:checker/>
      </p:transition>
    </mc:Choice>
    <mc:Fallback xmlns="">
      <p:transition spd="slow" advTm="6062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27584" y="2276872"/>
            <a:ext cx="72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dirty="0" smtClean="0"/>
              <a:t>Moselle Talents</a:t>
            </a:r>
          </a:p>
          <a:p>
            <a:pPr algn="ctr"/>
            <a:r>
              <a:rPr lang="fr-FR" sz="7200" dirty="0" smtClean="0"/>
              <a:t>2015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139728830"/>
      </p:ext>
    </p:extLst>
  </p:cSld>
  <p:clrMapOvr>
    <a:masterClrMapping/>
  </p:clrMapOvr>
  <p:transition spd="slow" advTm="5894"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00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18" y="477511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DSC00004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611922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DSC00008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9615" y="3929301"/>
            <a:ext cx="3088010" cy="2316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DSC00010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85110" y="676131"/>
            <a:ext cx="3160018" cy="23700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63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85">
        <p14:prism isContent="1"/>
      </p:transition>
    </mc:Choice>
    <mc:Fallback xmlns="">
      <p:transition spd="slow" advTm="588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00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DSC00014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DSC00015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DSC00023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24104" y="3928951"/>
            <a:ext cx="3085214" cy="2313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395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75">
        <p14:ferris dir="l"/>
      </p:transition>
    </mc:Choice>
    <mc:Fallback xmlns="">
      <p:transition spd="slow" advTm="637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00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17032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DSC00027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DSC00038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DSC00040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717032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565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939">
        <p:dissolve/>
      </p:transition>
    </mc:Choice>
    <mc:Fallback xmlns="">
      <p:transition spd="slow" advTm="5939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5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IMG_0577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IMG_0582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IMG_0587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9377044"/>
      </p:ext>
    </p:extLst>
  </p:cSld>
  <p:clrMapOvr>
    <a:masterClrMapping/>
  </p:clrMapOvr>
  <p:transition spd="slow" advTm="5722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59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IMG_0602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IMG_0610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IMG_0637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934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701">
        <p:split orient="vert"/>
      </p:transition>
    </mc:Choice>
    <mc:Fallback xmlns="">
      <p:transition spd="slow" advTm="570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6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IMG_065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IMG_0657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IMG_0679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806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6147">
        <p14:reveal/>
      </p:transition>
    </mc:Choice>
    <mc:Fallback xmlns="">
      <p:transition spd="slow" advTm="614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59632" y="2202830"/>
            <a:ext cx="66247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Printemps</a:t>
            </a:r>
            <a:r>
              <a:rPr lang="fr-FR" sz="7200" dirty="0" smtClean="0"/>
              <a:t> 2015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495878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5767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704 - Copie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IMG_0708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IMG_0713 - Copie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IMG_0721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277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6127">
        <p:circle/>
      </p:transition>
    </mc:Choice>
    <mc:Fallback xmlns="">
      <p:transition spd="slow" advTm="6127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73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IMG_0737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457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IMG_0739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IMG_4238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4950" y="3208338"/>
            <a:ext cx="2857500" cy="3527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5247800"/>
      </p:ext>
    </p:extLst>
  </p:cSld>
  <p:clrMapOvr>
    <a:masterClrMapping/>
  </p:clrMapOvr>
  <p:transition spd="slow" advTm="5663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42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1550" y="808038"/>
            <a:ext cx="2855913" cy="215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IMG_4242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4950" y="808038"/>
            <a:ext cx="2855913" cy="215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IMG_4244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1550" y="3900488"/>
            <a:ext cx="2857500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MMJ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5433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012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084">
        <p:dissolve/>
      </p:transition>
    </mc:Choice>
    <mc:Fallback xmlns="">
      <p:transition spd="slow" advTm="6084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Nuances de gri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Nuances de gris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</TotalTime>
  <Words>25</Words>
  <Application>Microsoft Office PowerPoint</Application>
  <PresentationFormat>Affichage à l'écran (4:3)</PresentationFormat>
  <Paragraphs>11</Paragraphs>
  <Slides>27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1" baseType="lpstr">
      <vt:lpstr>Century Schoolbook</vt:lpstr>
      <vt:lpstr>Wingdings</vt:lpstr>
      <vt:lpstr>Wingdings 2</vt:lpstr>
      <vt:lpstr>Oriel</vt:lpstr>
      <vt:lpstr>Rétrospective des activités Moselle macadam jeunesse 2015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Hiver 2015</dc:title>
  <dc:creator>barka</dc:creator>
  <cp:lastModifiedBy>Admin</cp:lastModifiedBy>
  <cp:revision>14</cp:revision>
  <dcterms:created xsi:type="dcterms:W3CDTF">2015-12-18T07:58:06Z</dcterms:created>
  <dcterms:modified xsi:type="dcterms:W3CDTF">2015-12-18T12:01:36Z</dcterms:modified>
</cp:coreProperties>
</file>