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80" r:id="rId3"/>
    <p:sldId id="359" r:id="rId4"/>
    <p:sldId id="360" r:id="rId5"/>
    <p:sldId id="361" r:id="rId6"/>
    <p:sldId id="341" r:id="rId7"/>
    <p:sldId id="362" r:id="rId8"/>
    <p:sldId id="363" r:id="rId9"/>
    <p:sldId id="364" r:id="rId10"/>
    <p:sldId id="312" r:id="rId11"/>
    <p:sldId id="365" r:id="rId12"/>
    <p:sldId id="366" r:id="rId13"/>
    <p:sldId id="311" r:id="rId14"/>
    <p:sldId id="367" r:id="rId15"/>
    <p:sldId id="368" r:id="rId16"/>
    <p:sldId id="379" r:id="rId17"/>
    <p:sldId id="369" r:id="rId18"/>
    <p:sldId id="370" r:id="rId19"/>
    <p:sldId id="371" r:id="rId20"/>
    <p:sldId id="372" r:id="rId21"/>
    <p:sldId id="358" r:id="rId22"/>
    <p:sldId id="373" r:id="rId23"/>
    <p:sldId id="374" r:id="rId24"/>
    <p:sldId id="378" r:id="rId25"/>
    <p:sldId id="375" r:id="rId26"/>
    <p:sldId id="376" r:id="rId27"/>
    <p:sldId id="377" r:id="rId28"/>
  </p:sldIdLst>
  <p:sldSz cx="9144000" cy="6858000" type="screen4x3"/>
  <p:notesSz cx="6858000" cy="9144000"/>
  <p:photoAlbum layout="4pic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979" autoAdjust="0"/>
    <p:restoredTop sz="94662" autoAdjust="0"/>
  </p:normalViewPr>
  <p:slideViewPr>
    <p:cSldViewPr>
      <p:cViewPr varScale="1">
        <p:scale>
          <a:sx n="70" d="100"/>
          <a:sy n="70" d="100"/>
        </p:scale>
        <p:origin x="8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0" d="100"/>
        <a:sy n="1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Modifiez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Modifiez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Modifiez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Modifiez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Modifiez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1AD31942-1704-4D59-BEC3-8B32E41E7C5B}" type="datetimeFigureOut">
              <a:rPr lang="fr-FR" smtClean="0"/>
              <a:t>18/12/2015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8984671-0218-4D8D-BE1F-A5BB0B05F5F0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979712" y="1772816"/>
            <a:ext cx="6532240" cy="4198618"/>
          </a:xfrm>
        </p:spPr>
        <p:txBody>
          <a:bodyPr>
            <a:normAutofit fontScale="90000"/>
          </a:bodyPr>
          <a:lstStyle/>
          <a:p>
            <a:pPr algn="ctr"/>
            <a:r>
              <a:rPr lang="fr-FR" sz="6000" dirty="0" smtClean="0"/>
              <a:t>Rétrospective des activités Moselle macadam jeunesse 2015</a:t>
            </a:r>
            <a:endParaRPr lang="fr-FR" sz="6000" dirty="0"/>
          </a:p>
        </p:txBody>
      </p:sp>
    </p:spTree>
    <p:extLst>
      <p:ext uri="{BB962C8B-B14F-4D97-AF65-F5344CB8AC3E}">
        <p14:creationId xmlns:p14="http://schemas.microsoft.com/office/powerpoint/2010/main" val="5545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646">
        <p:dissolve/>
      </p:transition>
    </mc:Choice>
    <mc:Fallback xmlns="">
      <p:transition spd="slow" advTm="3646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36392" y="2132856"/>
            <a:ext cx="590465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Eté</a:t>
            </a:r>
            <a:r>
              <a:rPr lang="fr-FR" sz="8800" dirty="0" smtClean="0"/>
              <a:t> </a:t>
            </a:r>
          </a:p>
          <a:p>
            <a:pPr algn="ctr"/>
            <a:r>
              <a:rPr lang="fr-FR" sz="8800" dirty="0" smtClean="0"/>
              <a:t>2015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1415358492"/>
      </p:ext>
    </p:extLst>
  </p:cSld>
  <p:clrMapOvr>
    <a:masterClrMapping/>
  </p:clrMapOvr>
  <p:transition spd="slow" advTm="6162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10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109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1011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108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144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432">
        <p14:honeycomb/>
      </p:transition>
    </mc:Choice>
    <mc:Fallback xmlns="">
      <p:transition spd="slow" advTm="643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représentation 3 juillet 2015 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" y="457200"/>
            <a:ext cx="35623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représentation 13 juillet 2015 5 Les Jamaican girls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63" y="457200"/>
            <a:ext cx="3544887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représentation 13 juillet 2015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560763"/>
            <a:ext cx="4114800" cy="282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représentation du 13 juillet 2015 3 Les Fugitifs crew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50" y="3543300"/>
            <a:ext cx="39751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753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Tm="5621">
        <p14:switch dir="r"/>
      </p:transition>
    </mc:Choice>
    <mc:Fallback xmlns="">
      <p:transition spd="slow" advTm="562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56559" y="1844824"/>
            <a:ext cx="69127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Sports et Cultures en fête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1259230560"/>
      </p:ext>
    </p:extLst>
  </p:cSld>
  <p:clrMapOvr>
    <a:masterClrMapping/>
  </p:clrMapOvr>
  <p:transition spd="slow" advTm="6146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P_20150828_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900" y="730250"/>
            <a:ext cx="4114800" cy="23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WP_20150828_00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86300" y="730250"/>
            <a:ext cx="4114800" cy="23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WP_20150828_01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816350"/>
            <a:ext cx="4114800" cy="23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WP_20150828_01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3816350"/>
            <a:ext cx="4114800" cy="2309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2523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5797">
        <p14:glitter pattern="hexagon"/>
      </p:transition>
    </mc:Choice>
    <mc:Fallback xmlns="">
      <p:transition spd="slow" advTm="579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WP_20150828_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30250"/>
            <a:ext cx="4114800" cy="23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WP_20150828_0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17143"/>
            <a:ext cx="4114800" cy="2309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WP_20150828_02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9963" y="3536950"/>
            <a:ext cx="2859087" cy="2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WP_20150828_03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0" y="730250"/>
            <a:ext cx="4114800" cy="2309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4012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751">
        <p14:flip dir="r"/>
      </p:transition>
    </mc:Choice>
    <mc:Fallback xmlns="">
      <p:transition spd="slow" advTm="575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2198509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Toussaint </a:t>
            </a:r>
          </a:p>
          <a:p>
            <a:pPr algn="ctr"/>
            <a:r>
              <a:rPr lang="fr-FR" sz="7200" dirty="0" smtClean="0"/>
              <a:t>2015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2919359502"/>
      </p:ext>
    </p:extLst>
  </p:cSld>
  <p:clrMapOvr>
    <a:masterClrMapping/>
  </p:clrMapOvr>
  <p:transition spd="slow" advTm="6031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to départ raid 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5-10-19 17.45.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2015-10-19 17.45.4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2015-10-22 09.12.0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51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6380">
        <p14:vortex dir="r"/>
      </p:transition>
    </mc:Choice>
    <mc:Fallback xmlns="">
      <p:transition spd="slow" advTm="63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-10-22 11.33.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5-10-22 11.51.5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2015-10-22 12.01.36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2015-10-22 14.17.55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313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58">
        <p14:prism isInverted="1"/>
      </p:transition>
    </mc:Choice>
    <mc:Fallback xmlns="">
      <p:transition spd="slow" advTm="615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-10-22 14.18.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2015-10-22 15.13.4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4572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2015-10-22 15.13.4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7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2015-10-22 15.14.04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38" y="3543300"/>
            <a:ext cx="2143125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212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683">
        <p14:doors dir="vert"/>
      </p:transition>
    </mc:Choice>
    <mc:Fallback xmlns="">
      <p:transition spd="slow" advTm="56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49289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sz="7200" dirty="0" smtClean="0"/>
              <a:t>Hiver</a:t>
            </a:r>
            <a:br>
              <a:rPr lang="fr-FR" sz="7200" dirty="0" smtClean="0"/>
            </a:br>
            <a:r>
              <a:rPr lang="fr-FR" sz="7200" dirty="0" smtClean="0"/>
              <a:t> 2015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74390542"/>
      </p:ext>
    </p:extLst>
  </p:cSld>
  <p:clrMapOvr>
    <a:masterClrMapping/>
  </p:clrMapOvr>
  <p:transition spd="slow" advTm="5685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2015-10-22 15.35.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199"/>
            <a:ext cx="7677100" cy="5757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8747908"/>
      </p:ext>
    </p:extLst>
  </p:cSld>
  <p:clrMapOvr>
    <a:masterClrMapping/>
  </p:clrMapOvr>
  <p:transition spd="slow" advTm="5914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87624" y="1988840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Primaires et Collège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1405661400"/>
      </p:ext>
    </p:extLst>
  </p:cSld>
  <p:clrMapOvr>
    <a:masterClrMapping/>
  </p:clrMapOvr>
  <p:transition spd="slow" advTm="6185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4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449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449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449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7306" y="3521768"/>
            <a:ext cx="2849827" cy="3240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046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867">
        <p:circle/>
      </p:transition>
    </mc:Choice>
    <mc:Fallback xmlns="">
      <p:transition spd="slow" advTm="586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5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450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450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4516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336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6062">
        <p:checker/>
      </p:transition>
    </mc:Choice>
    <mc:Fallback xmlns="">
      <p:transition spd="slow" advTm="6062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2276872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dirty="0" smtClean="0"/>
              <a:t>Moselle Talents</a:t>
            </a:r>
          </a:p>
          <a:p>
            <a:pPr algn="ctr"/>
            <a:r>
              <a:rPr lang="fr-FR" sz="7200" dirty="0" smtClean="0"/>
              <a:t>2015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3139728830"/>
      </p:ext>
    </p:extLst>
  </p:cSld>
  <p:clrMapOvr>
    <a:masterClrMapping/>
  </p:clrMapOvr>
  <p:transition spd="slow" advTm="5894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18" y="477511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0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1192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00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615" y="3929301"/>
            <a:ext cx="3088010" cy="2316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DSC0001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85110" y="676131"/>
            <a:ext cx="3160018" cy="23700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3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">
        <p14:prism isContent="1"/>
      </p:transition>
    </mc:Choice>
    <mc:Fallback xmlns="">
      <p:transition spd="slow" advTm="58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0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015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DSC00023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4104" y="3928951"/>
            <a:ext cx="3085214" cy="2313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395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5">
        <p14:ferris dir="l"/>
      </p:transition>
    </mc:Choice>
    <mc:Fallback xmlns="">
      <p:transition spd="slow" advTm="63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000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17032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DSC000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DSC00038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DSC00040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717032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56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5939">
        <p:dissolve/>
      </p:transition>
    </mc:Choice>
    <mc:Fallback xmlns="">
      <p:transition spd="slow" advTm="5939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5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057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0582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058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9377044"/>
      </p:ext>
    </p:extLst>
  </p:cSld>
  <p:clrMapOvr>
    <a:masterClrMapping/>
  </p:clrMapOvr>
  <p:transition spd="slow" advTm="5722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5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060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0610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0637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934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01">
        <p:split orient="vert"/>
      </p:transition>
    </mc:Choice>
    <mc:Fallback xmlns="">
      <p:transition spd="slow" advTm="570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6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065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0657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0679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806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147">
        <p14:reveal/>
      </p:transition>
    </mc:Choice>
    <mc:Fallback xmlns="">
      <p:transition spd="slow" advTm="614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259632" y="2202830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7200" b="1" cap="small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Printemps</a:t>
            </a:r>
            <a:r>
              <a:rPr lang="fr-FR" sz="7200" dirty="0" smtClean="0"/>
              <a:t> 2015</a:t>
            </a: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2495878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5767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04 - Copi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070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0713 - Copie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0721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77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127">
        <p:circle/>
      </p:transition>
    </mc:Choice>
    <mc:Fallback xmlns="">
      <p:transition spd="slow" advTm="6127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07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073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4572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0739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IMG_4238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3208338"/>
            <a:ext cx="2857500" cy="352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5247800"/>
      </p:ext>
    </p:extLst>
  </p:cSld>
  <p:clrMapOvr>
    <a:masterClrMapping/>
  </p:clrMapOvr>
  <p:transition spd="slow" advTm="5663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G_42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550" y="808038"/>
            <a:ext cx="2855913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IMG_424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808038"/>
            <a:ext cx="2855913" cy="21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 descr="IMG_4244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1550" y="3900488"/>
            <a:ext cx="2857500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MMJ"/>
          <p:cNvPicPr>
            <a:picLocks noGrp="1" noChangeAspect="1"/>
          </p:cNvPicPr>
          <p:nvPr isPhoto="1"/>
        </p:nvPicPr>
        <p:blipFill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0" y="3543300"/>
            <a:ext cx="3810000" cy="2857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12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084">
        <p:dissolve/>
      </p:transition>
    </mc:Choice>
    <mc:Fallback xmlns="">
      <p:transition spd="slow" advTm="6084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Nuances de gri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Nuances de gris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</TotalTime>
  <Words>25</Words>
  <Application>Microsoft Office PowerPoint</Application>
  <PresentationFormat>Affichage à l'écran (4:3)</PresentationFormat>
  <Paragraphs>11</Paragraphs>
  <Slides>27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Century Schoolbook</vt:lpstr>
      <vt:lpstr>Wingdings</vt:lpstr>
      <vt:lpstr>Wingdings 2</vt:lpstr>
      <vt:lpstr>Oriel</vt:lpstr>
      <vt:lpstr>Rétrospective des activités Moselle macadam jeunesse 2015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Hiver 2015</dc:title>
  <dc:creator>barka</dc:creator>
  <cp:lastModifiedBy>Admin</cp:lastModifiedBy>
  <cp:revision>14</cp:revision>
  <dcterms:created xsi:type="dcterms:W3CDTF">2015-12-18T07:58:06Z</dcterms:created>
  <dcterms:modified xsi:type="dcterms:W3CDTF">2015-12-18T12:01:36Z</dcterms:modified>
</cp:coreProperties>
</file>