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6858000" cy="9144000" type="screen4x3"/>
  <p:notesSz cx="6877050" cy="1000125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3018" y="16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0055" cy="500063"/>
          </a:xfrm>
          <a:prstGeom prst="rect">
            <a:avLst/>
          </a:prstGeom>
        </p:spPr>
        <p:txBody>
          <a:bodyPr vert="horz" lIns="96442" tIns="48221" rIns="96442" bIns="48221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95404" y="0"/>
            <a:ext cx="2980055" cy="500063"/>
          </a:xfrm>
          <a:prstGeom prst="rect">
            <a:avLst/>
          </a:prstGeom>
        </p:spPr>
        <p:txBody>
          <a:bodyPr vert="horz" lIns="96442" tIns="48221" rIns="96442" bIns="48221" rtlCol="0"/>
          <a:lstStyle>
            <a:lvl1pPr algn="r">
              <a:defRPr sz="1300"/>
            </a:lvl1pPr>
          </a:lstStyle>
          <a:p>
            <a:fld id="{AFB12EE1-C084-4BD4-B4CF-A9ECED9BF763}" type="datetimeFigureOut">
              <a:rPr lang="fr-FR" smtClean="0"/>
              <a:t>03/10/2017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99451"/>
            <a:ext cx="2980055" cy="500063"/>
          </a:xfrm>
          <a:prstGeom prst="rect">
            <a:avLst/>
          </a:prstGeom>
        </p:spPr>
        <p:txBody>
          <a:bodyPr vert="horz" lIns="96442" tIns="48221" rIns="96442" bIns="48221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95404" y="9499451"/>
            <a:ext cx="2980055" cy="500063"/>
          </a:xfrm>
          <a:prstGeom prst="rect">
            <a:avLst/>
          </a:prstGeom>
        </p:spPr>
        <p:txBody>
          <a:bodyPr vert="horz" lIns="96442" tIns="48221" rIns="96442" bIns="48221" rtlCol="0" anchor="b"/>
          <a:lstStyle>
            <a:lvl1pPr algn="r">
              <a:defRPr sz="1300"/>
            </a:lvl1pPr>
          </a:lstStyle>
          <a:p>
            <a:fld id="{FF9BE0D8-4905-4A95-9CE1-D6E0EB99321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59150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0055" cy="500063"/>
          </a:xfrm>
          <a:prstGeom prst="rect">
            <a:avLst/>
          </a:prstGeom>
        </p:spPr>
        <p:txBody>
          <a:bodyPr vert="horz" lIns="96442" tIns="48221" rIns="96442" bIns="48221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95404" y="0"/>
            <a:ext cx="2980055" cy="500063"/>
          </a:xfrm>
          <a:prstGeom prst="rect">
            <a:avLst/>
          </a:prstGeom>
        </p:spPr>
        <p:txBody>
          <a:bodyPr vert="horz" lIns="96442" tIns="48221" rIns="96442" bIns="48221" rtlCol="0"/>
          <a:lstStyle>
            <a:lvl1pPr algn="r">
              <a:defRPr sz="1300"/>
            </a:lvl1pPr>
          </a:lstStyle>
          <a:p>
            <a:fld id="{4157B820-4511-4B16-9C71-5BD3CBB37DB4}" type="datetimeFigureOut">
              <a:rPr lang="fr-FR" smtClean="0"/>
              <a:t>03/10/2017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033588" y="750888"/>
            <a:ext cx="2809875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442" tIns="48221" rIns="96442" bIns="48221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7705" y="4750594"/>
            <a:ext cx="5501640" cy="4500563"/>
          </a:xfrm>
          <a:prstGeom prst="rect">
            <a:avLst/>
          </a:prstGeom>
        </p:spPr>
        <p:txBody>
          <a:bodyPr vert="horz" lIns="96442" tIns="48221" rIns="96442" bIns="48221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99451"/>
            <a:ext cx="2980055" cy="500063"/>
          </a:xfrm>
          <a:prstGeom prst="rect">
            <a:avLst/>
          </a:prstGeom>
        </p:spPr>
        <p:txBody>
          <a:bodyPr vert="horz" lIns="96442" tIns="48221" rIns="96442" bIns="48221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95404" y="9499451"/>
            <a:ext cx="2980055" cy="500063"/>
          </a:xfrm>
          <a:prstGeom prst="rect">
            <a:avLst/>
          </a:prstGeom>
        </p:spPr>
        <p:txBody>
          <a:bodyPr vert="horz" lIns="96442" tIns="48221" rIns="96442" bIns="48221" rtlCol="0" anchor="b"/>
          <a:lstStyle>
            <a:lvl1pPr algn="r">
              <a:defRPr sz="1300"/>
            </a:lvl1pPr>
          </a:lstStyle>
          <a:p>
            <a:fld id="{2EA11AD2-9BA2-4E46-BB4D-01AC3388FF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6844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C02EA-5B86-48CA-8241-6ED6BC0EC14E}" type="datetimeFigureOut">
              <a:rPr lang="fr-FR" smtClean="0"/>
              <a:t>03/10/2017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0B815-958B-4E38-997C-0EC5DA77DA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1253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C02EA-5B86-48CA-8241-6ED6BC0EC14E}" type="datetimeFigureOut">
              <a:rPr lang="fr-FR" smtClean="0"/>
              <a:t>03/10/2017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0B815-958B-4E38-997C-0EC5DA77DA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388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57176" y="488951"/>
            <a:ext cx="3357563" cy="104013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C02EA-5B86-48CA-8241-6ED6BC0EC14E}" type="datetimeFigureOut">
              <a:rPr lang="fr-FR" smtClean="0"/>
              <a:t>03/10/2017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0B815-958B-4E38-997C-0EC5DA77DA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9481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C02EA-5B86-48CA-8241-6ED6BC0EC14E}" type="datetimeFigureOut">
              <a:rPr lang="fr-FR" smtClean="0"/>
              <a:t>03/10/2017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0B815-958B-4E38-997C-0EC5DA77DA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3108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C02EA-5B86-48CA-8241-6ED6BC0EC14E}" type="datetimeFigureOut">
              <a:rPr lang="fr-FR" smtClean="0"/>
              <a:t>03/10/2017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0B815-958B-4E38-997C-0EC5DA77DA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3372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7176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628901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C02EA-5B86-48CA-8241-6ED6BC0EC14E}" type="datetimeFigureOut">
              <a:rPr lang="fr-FR" smtClean="0"/>
              <a:t>03/10/2017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0B815-958B-4E38-997C-0EC5DA77DA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8123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C02EA-5B86-48CA-8241-6ED6BC0EC14E}" type="datetimeFigureOut">
              <a:rPr lang="fr-FR" smtClean="0"/>
              <a:t>03/10/2017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0B815-958B-4E38-997C-0EC5DA77DA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0157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C02EA-5B86-48CA-8241-6ED6BC0EC14E}" type="datetimeFigureOut">
              <a:rPr lang="fr-FR" smtClean="0"/>
              <a:t>03/10/2017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0B815-958B-4E38-997C-0EC5DA77DA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4847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C02EA-5B86-48CA-8241-6ED6BC0EC14E}" type="datetimeFigureOut">
              <a:rPr lang="fr-FR" smtClean="0"/>
              <a:t>03/10/2017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0B815-958B-4E38-997C-0EC5DA77DA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166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C02EA-5B86-48CA-8241-6ED6BC0EC14E}" type="datetimeFigureOut">
              <a:rPr lang="fr-FR" smtClean="0"/>
              <a:t>03/10/2017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0B815-958B-4E38-997C-0EC5DA77DA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4199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C02EA-5B86-48CA-8241-6ED6BC0EC14E}" type="datetimeFigureOut">
              <a:rPr lang="fr-FR" smtClean="0"/>
              <a:t>03/10/2017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0B815-958B-4E38-997C-0EC5DA77DA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1102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3C02EA-5B86-48CA-8241-6ED6BC0EC14E}" type="datetimeFigureOut">
              <a:rPr lang="fr-FR" smtClean="0"/>
              <a:t>03/10/2017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E0B815-958B-4E38-997C-0EC5DA77DA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5519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64704" y="2051720"/>
            <a:ext cx="5829300" cy="1368152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30" name="Picture 6" descr="http://asso-artterrehappy.com/wp-content/uploads/2014/02/affiche-th%C3%A9%C3%A2tre-2014-page001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9886" y="-55113"/>
            <a:ext cx="7139662" cy="9741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Ellipse 5"/>
          <p:cNvSpPr/>
          <p:nvPr/>
        </p:nvSpPr>
        <p:spPr>
          <a:xfrm>
            <a:off x="2971743" y="2889831"/>
            <a:ext cx="1969425" cy="189819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1152128" y="42002"/>
            <a:ext cx="5805264" cy="144655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4800" dirty="0" smtClean="0">
                <a:solidFill>
                  <a:srgbClr val="FF0000"/>
                </a:solidFill>
                <a:latin typeface="Bauhaus 93" panose="04030905020B02020C02" pitchFamily="82" charset="0"/>
              </a:rPr>
              <a:t>Le </a:t>
            </a:r>
            <a:r>
              <a:rPr lang="fr-FR" sz="4800" dirty="0" smtClean="0">
                <a:solidFill>
                  <a:srgbClr val="FF0000"/>
                </a:solidFill>
                <a:latin typeface="Bauhaus 93" panose="04030905020B02020C02" pitchFamily="82" charset="0"/>
              </a:rPr>
              <a:t>théâtre : on y </a:t>
            </a:r>
            <a:r>
              <a:rPr lang="fr-FR" sz="4800" dirty="0" smtClean="0">
                <a:solidFill>
                  <a:srgbClr val="FF0000"/>
                </a:solidFill>
                <a:latin typeface="Bauhaus 93" panose="04030905020B02020C02" pitchFamily="82" charset="0"/>
              </a:rPr>
              <a:t>va!</a:t>
            </a:r>
          </a:p>
          <a:p>
            <a:pPr algn="ctr"/>
            <a:r>
              <a:rPr lang="fr-FR" sz="4000" i="1" dirty="0" smtClean="0">
                <a:solidFill>
                  <a:srgbClr val="FF0000"/>
                </a:solidFill>
                <a:latin typeface="Bauhaus 93" panose="04030905020B02020C02" pitchFamily="82" charset="0"/>
              </a:rPr>
              <a:t>2eme saison</a:t>
            </a:r>
            <a:endParaRPr lang="fr-FR" sz="4000" i="1" dirty="0">
              <a:solidFill>
                <a:srgbClr val="FF0000"/>
              </a:solidFill>
              <a:latin typeface="Bauhaus 93" panose="04030905020B02020C02" pitchFamily="82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860124" y="4788024"/>
            <a:ext cx="5209760" cy="138499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400" b="1" dirty="0" smtClean="0">
                <a:latin typeface="Georgia" panose="02040502050405020303" pitchFamily="18" charset="0"/>
              </a:rPr>
              <a:t>Première rencontre à l’Epicerie Solidaire : </a:t>
            </a:r>
          </a:p>
          <a:p>
            <a:pPr algn="ctr"/>
            <a:r>
              <a:rPr lang="fr-FR" i="1" dirty="0" smtClean="0">
                <a:latin typeface="Georgia" panose="02040502050405020303" pitchFamily="18" charset="0"/>
              </a:rPr>
              <a:t>Déroulement de l’atelier, </a:t>
            </a:r>
            <a:r>
              <a:rPr lang="fr-FR" i="1" dirty="0" smtClean="0">
                <a:latin typeface="Georgia" panose="02040502050405020303" pitchFamily="18" charset="0"/>
              </a:rPr>
              <a:t>présentation </a:t>
            </a:r>
            <a:r>
              <a:rPr lang="fr-FR" i="1" dirty="0" smtClean="0">
                <a:latin typeface="Georgia" panose="02040502050405020303" pitchFamily="18" charset="0"/>
              </a:rPr>
              <a:t>des </a:t>
            </a:r>
            <a:r>
              <a:rPr lang="fr-FR" i="1" dirty="0" smtClean="0">
                <a:latin typeface="Georgia" panose="02040502050405020303" pitchFamily="18" charset="0"/>
              </a:rPr>
              <a:t>spectacles et inscription </a:t>
            </a:r>
            <a:endParaRPr lang="fr-FR" i="1" dirty="0" smtClean="0">
              <a:latin typeface="Georgia" panose="02040502050405020303" pitchFamily="18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2971742" y="3054097"/>
            <a:ext cx="196942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i="1" dirty="0" smtClean="0">
                <a:latin typeface="Georgia" panose="02040502050405020303" pitchFamily="18" charset="0"/>
              </a:rPr>
              <a:t>Le </a:t>
            </a:r>
            <a:r>
              <a:rPr lang="fr-FR" sz="2400" b="1" i="1" dirty="0" smtClean="0">
                <a:latin typeface="Georgia" panose="02040502050405020303" pitchFamily="18" charset="0"/>
              </a:rPr>
              <a:t>mercredi </a:t>
            </a:r>
            <a:endParaRPr lang="fr-FR" sz="2400" b="1" i="1" dirty="0" smtClean="0">
              <a:latin typeface="Georgia" panose="02040502050405020303" pitchFamily="18" charset="0"/>
            </a:endParaRPr>
          </a:p>
          <a:p>
            <a:pPr algn="ctr"/>
            <a:r>
              <a:rPr lang="fr-FR" sz="2400" b="1" i="1" dirty="0" smtClean="0">
                <a:latin typeface="Georgia" panose="02040502050405020303" pitchFamily="18" charset="0"/>
              </a:rPr>
              <a:t>18 </a:t>
            </a:r>
            <a:r>
              <a:rPr lang="fr-FR" sz="2400" b="1" i="1" dirty="0" smtClean="0">
                <a:latin typeface="Georgia" panose="02040502050405020303" pitchFamily="18" charset="0"/>
              </a:rPr>
              <a:t>octobre</a:t>
            </a:r>
          </a:p>
          <a:p>
            <a:pPr algn="ctr"/>
            <a:r>
              <a:rPr lang="fr-FR" sz="2400" b="1" i="1" dirty="0" smtClean="0">
                <a:latin typeface="Georgia" panose="02040502050405020303" pitchFamily="18" charset="0"/>
              </a:rPr>
              <a:t>À </a:t>
            </a:r>
            <a:r>
              <a:rPr lang="fr-FR" sz="2400" b="1" i="1" dirty="0" smtClean="0">
                <a:latin typeface="Georgia" panose="02040502050405020303" pitchFamily="18" charset="0"/>
              </a:rPr>
              <a:t>14h</a:t>
            </a:r>
            <a:endParaRPr lang="fr-FR" sz="2400" b="1" i="1" dirty="0" smtClean="0">
              <a:latin typeface="Georgia" panose="02040502050405020303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08720" y="8278140"/>
            <a:ext cx="5161164" cy="111839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28" name="Picture 4" descr="Afficher l'image d'origin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2856" y="8645314"/>
            <a:ext cx="2952328" cy="721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Image 1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13" y="42002"/>
            <a:ext cx="1135916" cy="1446550"/>
          </a:xfrm>
          <a:prstGeom prst="rect">
            <a:avLst/>
          </a:prstGeom>
        </p:spPr>
      </p:pic>
      <p:sp>
        <p:nvSpPr>
          <p:cNvPr id="13" name="ZoneTexte 12"/>
          <p:cNvSpPr txBox="1"/>
          <p:nvPr/>
        </p:nvSpPr>
        <p:spPr>
          <a:xfrm>
            <a:off x="860124" y="8248903"/>
            <a:ext cx="3480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i="1" dirty="0" smtClean="0">
                <a:latin typeface="Georgia" panose="02040502050405020303" pitchFamily="18" charset="0"/>
              </a:rPr>
              <a:t>En partenariat : </a:t>
            </a:r>
            <a:endParaRPr lang="fr-FR" b="1" i="1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90017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324</TotalTime>
  <Words>33</Words>
  <Application>Microsoft Office PowerPoint</Application>
  <PresentationFormat>Affichage à l'écran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Conseillere</dc:creator>
  <cp:lastModifiedBy>Conseillere</cp:lastModifiedBy>
  <cp:revision>15</cp:revision>
  <cp:lastPrinted>2016-09-08T09:18:36Z</cp:lastPrinted>
  <dcterms:created xsi:type="dcterms:W3CDTF">2016-06-15T09:36:38Z</dcterms:created>
  <dcterms:modified xsi:type="dcterms:W3CDTF">2017-10-03T08:55:33Z</dcterms:modified>
</cp:coreProperties>
</file>