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Default Extension="sldx" ContentType="application/vnd.openxmlformats-officedocument.presentationml.slide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3" r:id="rId5"/>
    <p:sldId id="261" r:id="rId6"/>
    <p:sldId id="262" r:id="rId7"/>
    <p:sldId id="265" r:id="rId8"/>
    <p:sldId id="266" r:id="rId9"/>
    <p:sldId id="258" r:id="rId10"/>
    <p:sldId id="264" r:id="rId11"/>
    <p:sldId id="260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7150A-F3FF-475A-B17A-1832C9FB428D}" type="doc">
      <dgm:prSet loTypeId="urn:microsoft.com/office/officeart/2005/8/layout/h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0C043CF1-52EA-4C21-A0C7-A347257E5031}">
      <dgm:prSet phldrT="[Texte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FR" dirty="0"/>
            <a:t>110 </a:t>
          </a:r>
          <a:r>
            <a:rPr lang="fr-FR" dirty="0" smtClean="0"/>
            <a:t>demandes </a:t>
          </a:r>
          <a:r>
            <a:rPr lang="fr-FR" dirty="0"/>
            <a:t>de Logement</a:t>
          </a:r>
        </a:p>
      </dgm:t>
    </dgm:pt>
    <dgm:pt modelId="{6E6F91FD-BF9F-4408-9F1D-6A308E80DB26}" type="parTrans" cxnId="{F9A6A3D2-4759-4BB1-8593-21759CD608F1}">
      <dgm:prSet/>
      <dgm:spPr/>
      <dgm:t>
        <a:bodyPr/>
        <a:lstStyle/>
        <a:p>
          <a:pPr algn="ctr"/>
          <a:endParaRPr lang="fr-FR"/>
        </a:p>
      </dgm:t>
    </dgm:pt>
    <dgm:pt modelId="{3648E909-223A-4015-89B8-4DF50737EE04}" type="sibTrans" cxnId="{F9A6A3D2-4759-4BB1-8593-21759CD608F1}">
      <dgm:prSet/>
      <dgm:spPr/>
      <dgm:t>
        <a:bodyPr/>
        <a:lstStyle/>
        <a:p>
          <a:pPr algn="ctr"/>
          <a:endParaRPr lang="fr-FR"/>
        </a:p>
      </dgm:t>
    </dgm:pt>
    <dgm:pt modelId="{D349EA71-BD09-47DA-9218-F0D91250F6CC}">
      <dgm:prSet phldrT="[Texte]"/>
      <dgm:spPr/>
      <dgm:t>
        <a:bodyPr/>
        <a:lstStyle/>
        <a:p>
          <a:pPr algn="l"/>
          <a:r>
            <a:rPr lang="fr-FR" dirty="0"/>
            <a:t>58 demandes RHJ 33 traitées</a:t>
          </a:r>
        </a:p>
      </dgm:t>
    </dgm:pt>
    <dgm:pt modelId="{BDA959CF-A9FB-43B9-BA80-CB636EA845D3}" type="parTrans" cxnId="{D6080A05-0DC5-45A9-B2F2-FB2BA702CEDB}">
      <dgm:prSet/>
      <dgm:spPr/>
      <dgm:t>
        <a:bodyPr/>
        <a:lstStyle/>
        <a:p>
          <a:pPr algn="ctr"/>
          <a:endParaRPr lang="fr-FR"/>
        </a:p>
      </dgm:t>
    </dgm:pt>
    <dgm:pt modelId="{FA987123-A359-41EB-AF73-365150815E5A}" type="sibTrans" cxnId="{D6080A05-0DC5-45A9-B2F2-FB2BA702CEDB}">
      <dgm:prSet/>
      <dgm:spPr/>
      <dgm:t>
        <a:bodyPr/>
        <a:lstStyle/>
        <a:p>
          <a:pPr algn="ctr"/>
          <a:endParaRPr lang="fr-FR"/>
        </a:p>
      </dgm:t>
    </dgm:pt>
    <dgm:pt modelId="{5D471F28-6261-4127-823B-269924B25577}">
      <dgm:prSet phldrT="[Texte]"/>
      <dgm:spPr/>
      <dgm:t>
        <a:bodyPr/>
        <a:lstStyle/>
        <a:p>
          <a:pPr algn="l"/>
          <a:r>
            <a:rPr lang="fr-FR" dirty="0"/>
            <a:t>39 suivis </a:t>
          </a:r>
          <a:r>
            <a:rPr lang="fr-FR" dirty="0" smtClean="0"/>
            <a:t>SILOJ jeunes</a:t>
          </a:r>
          <a:endParaRPr lang="fr-FR" dirty="0"/>
        </a:p>
      </dgm:t>
    </dgm:pt>
    <dgm:pt modelId="{4D03C6B6-6EDF-4483-BA31-011C27BA2280}" type="parTrans" cxnId="{49BEAE5F-0301-499F-A264-8EF1B8F81CD0}">
      <dgm:prSet/>
      <dgm:spPr/>
      <dgm:t>
        <a:bodyPr/>
        <a:lstStyle/>
        <a:p>
          <a:pPr algn="ctr"/>
          <a:endParaRPr lang="fr-FR"/>
        </a:p>
      </dgm:t>
    </dgm:pt>
    <dgm:pt modelId="{8BC5AE30-8D3D-43B8-A564-FF8D7DB95D7B}" type="sibTrans" cxnId="{49BEAE5F-0301-499F-A264-8EF1B8F81CD0}">
      <dgm:prSet/>
      <dgm:spPr/>
      <dgm:t>
        <a:bodyPr/>
        <a:lstStyle/>
        <a:p>
          <a:pPr algn="ctr"/>
          <a:endParaRPr lang="fr-FR"/>
        </a:p>
      </dgm:t>
    </dgm:pt>
    <dgm:pt modelId="{EDE5264C-D81C-43A0-8118-EF315435974C}">
      <dgm:prSet phldrT="[Texte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FR" dirty="0"/>
            <a:t>53 </a:t>
          </a:r>
          <a:r>
            <a:rPr lang="fr-FR" dirty="0" smtClean="0"/>
            <a:t>demandes </a:t>
          </a:r>
          <a:r>
            <a:rPr lang="fr-FR" dirty="0"/>
            <a:t>Hébergement</a:t>
          </a:r>
        </a:p>
      </dgm:t>
    </dgm:pt>
    <dgm:pt modelId="{BAFBB56F-EEB5-4817-BA10-9206D92FADDC}" type="parTrans" cxnId="{DE346D0C-94FB-4F23-B280-879D47DAC10A}">
      <dgm:prSet/>
      <dgm:spPr/>
      <dgm:t>
        <a:bodyPr/>
        <a:lstStyle/>
        <a:p>
          <a:pPr algn="ctr"/>
          <a:endParaRPr lang="fr-FR"/>
        </a:p>
      </dgm:t>
    </dgm:pt>
    <dgm:pt modelId="{D93256C5-F273-4F2F-9DF8-7B2962B9069C}" type="sibTrans" cxnId="{DE346D0C-94FB-4F23-B280-879D47DAC10A}">
      <dgm:prSet/>
      <dgm:spPr/>
      <dgm:t>
        <a:bodyPr/>
        <a:lstStyle/>
        <a:p>
          <a:pPr algn="ctr"/>
          <a:endParaRPr lang="fr-FR"/>
        </a:p>
      </dgm:t>
    </dgm:pt>
    <dgm:pt modelId="{64C7613D-F134-437D-9960-E57E50EFEA3D}">
      <dgm:prSet phldrT="[Texte]"/>
      <dgm:spPr/>
      <dgm:t>
        <a:bodyPr/>
        <a:lstStyle/>
        <a:p>
          <a:pPr algn="l"/>
          <a:r>
            <a:rPr lang="fr-FR" dirty="0"/>
            <a:t>53 demandes</a:t>
          </a:r>
        </a:p>
      </dgm:t>
    </dgm:pt>
    <dgm:pt modelId="{676B5E97-7B71-4653-97A5-6F5B8A97C15D}" type="parTrans" cxnId="{715FEEC5-805B-4482-BC0D-2FD5E0ECA077}">
      <dgm:prSet/>
      <dgm:spPr/>
      <dgm:t>
        <a:bodyPr/>
        <a:lstStyle/>
        <a:p>
          <a:pPr algn="ctr"/>
          <a:endParaRPr lang="fr-FR"/>
        </a:p>
      </dgm:t>
    </dgm:pt>
    <dgm:pt modelId="{B8F7ECD6-B7B2-4676-910C-730DD6C3478D}" type="sibTrans" cxnId="{715FEEC5-805B-4482-BC0D-2FD5E0ECA077}">
      <dgm:prSet/>
      <dgm:spPr/>
      <dgm:t>
        <a:bodyPr/>
        <a:lstStyle/>
        <a:p>
          <a:pPr algn="ctr"/>
          <a:endParaRPr lang="fr-FR"/>
        </a:p>
      </dgm:t>
    </dgm:pt>
    <dgm:pt modelId="{F4230E7D-469F-4709-99A9-BA363411A20F}">
      <dgm:prSet phldrT="[Texte]"/>
      <dgm:spPr/>
      <dgm:t>
        <a:bodyPr/>
        <a:lstStyle/>
        <a:p>
          <a:pPr algn="l"/>
          <a:r>
            <a:rPr lang="fr-FR" dirty="0"/>
            <a:t>33 évaluées en </a:t>
          </a:r>
          <a:r>
            <a:rPr lang="fr-FR" dirty="0" err="1"/>
            <a:t>com</a:t>
          </a:r>
          <a:r>
            <a:rPr lang="fr-FR" dirty="0"/>
            <a:t> SIAO</a:t>
          </a:r>
        </a:p>
      </dgm:t>
    </dgm:pt>
    <dgm:pt modelId="{3551FBE6-F397-43B6-9BA1-B521DA760D3E}" type="parTrans" cxnId="{F17BB8C5-8787-46E6-B90F-967D4072BC86}">
      <dgm:prSet/>
      <dgm:spPr/>
      <dgm:t>
        <a:bodyPr/>
        <a:lstStyle/>
        <a:p>
          <a:pPr algn="ctr"/>
          <a:endParaRPr lang="fr-FR"/>
        </a:p>
      </dgm:t>
    </dgm:pt>
    <dgm:pt modelId="{AC4DC2DA-C949-4E16-AD66-7A217C4CFC32}" type="sibTrans" cxnId="{F17BB8C5-8787-46E6-B90F-967D4072BC86}">
      <dgm:prSet/>
      <dgm:spPr/>
      <dgm:t>
        <a:bodyPr/>
        <a:lstStyle/>
        <a:p>
          <a:pPr algn="ctr"/>
          <a:endParaRPr lang="fr-FR"/>
        </a:p>
      </dgm:t>
    </dgm:pt>
    <dgm:pt modelId="{A82BB465-EF4F-49FB-A3CB-E4678DA805F9}">
      <dgm:prSet phldrT="[Texte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r-FR" dirty="0"/>
            <a:t>57 Mesures Accompagnement</a:t>
          </a:r>
        </a:p>
      </dgm:t>
    </dgm:pt>
    <dgm:pt modelId="{D57DA28F-64FA-4EA3-8E00-3E7B2378D38F}" type="parTrans" cxnId="{BCC6E669-B4F6-4384-99F0-DEDC2359E763}">
      <dgm:prSet/>
      <dgm:spPr/>
      <dgm:t>
        <a:bodyPr/>
        <a:lstStyle/>
        <a:p>
          <a:pPr algn="ctr"/>
          <a:endParaRPr lang="fr-FR"/>
        </a:p>
      </dgm:t>
    </dgm:pt>
    <dgm:pt modelId="{C57A4FE4-C4D5-40AC-9D53-A1517EC24B70}" type="sibTrans" cxnId="{BCC6E669-B4F6-4384-99F0-DEDC2359E763}">
      <dgm:prSet/>
      <dgm:spPr/>
      <dgm:t>
        <a:bodyPr/>
        <a:lstStyle/>
        <a:p>
          <a:pPr algn="ctr"/>
          <a:endParaRPr lang="fr-FR"/>
        </a:p>
      </dgm:t>
    </dgm:pt>
    <dgm:pt modelId="{A01443E3-3325-425B-A7A5-754B78037F9F}">
      <dgm:prSet phldrT="[Texte]"/>
      <dgm:spPr/>
      <dgm:t>
        <a:bodyPr/>
        <a:lstStyle/>
        <a:p>
          <a:pPr algn="l"/>
          <a:r>
            <a:rPr lang="fr-FR" dirty="0"/>
            <a:t>16  AVDL</a:t>
          </a:r>
        </a:p>
      </dgm:t>
    </dgm:pt>
    <dgm:pt modelId="{BC7BA821-DE13-4DDF-9509-18C7FF472590}" type="parTrans" cxnId="{B72ED399-DB88-4B71-824F-C67D1B8528D7}">
      <dgm:prSet/>
      <dgm:spPr/>
      <dgm:t>
        <a:bodyPr/>
        <a:lstStyle/>
        <a:p>
          <a:pPr algn="ctr"/>
          <a:endParaRPr lang="fr-FR"/>
        </a:p>
      </dgm:t>
    </dgm:pt>
    <dgm:pt modelId="{7723D7F0-8D41-420F-A371-6B51F43167E7}" type="sibTrans" cxnId="{B72ED399-DB88-4B71-824F-C67D1B8528D7}">
      <dgm:prSet/>
      <dgm:spPr/>
      <dgm:t>
        <a:bodyPr/>
        <a:lstStyle/>
        <a:p>
          <a:pPr algn="ctr"/>
          <a:endParaRPr lang="fr-FR"/>
        </a:p>
      </dgm:t>
    </dgm:pt>
    <dgm:pt modelId="{997BE499-9E0A-4F23-99EC-8DCD84256817}">
      <dgm:prSet phldrT="[Texte]"/>
      <dgm:spPr/>
      <dgm:t>
        <a:bodyPr/>
        <a:lstStyle/>
        <a:p>
          <a:pPr algn="l"/>
          <a:r>
            <a:rPr lang="fr-FR" dirty="0"/>
            <a:t>41 ASLL</a:t>
          </a:r>
        </a:p>
      </dgm:t>
    </dgm:pt>
    <dgm:pt modelId="{69230764-2A9E-4F92-B806-995983320C86}" type="parTrans" cxnId="{B9452854-F72B-40E2-B9FB-2F71AE8B9216}">
      <dgm:prSet/>
      <dgm:spPr/>
      <dgm:t>
        <a:bodyPr/>
        <a:lstStyle/>
        <a:p>
          <a:pPr algn="ctr"/>
          <a:endParaRPr lang="fr-FR"/>
        </a:p>
      </dgm:t>
    </dgm:pt>
    <dgm:pt modelId="{F046AD63-DB61-48D0-89FD-559992A26B49}" type="sibTrans" cxnId="{B9452854-F72B-40E2-B9FB-2F71AE8B9216}">
      <dgm:prSet/>
      <dgm:spPr/>
      <dgm:t>
        <a:bodyPr/>
        <a:lstStyle/>
        <a:p>
          <a:pPr algn="ctr"/>
          <a:endParaRPr lang="fr-FR"/>
        </a:p>
      </dgm:t>
    </dgm:pt>
    <dgm:pt modelId="{AE41DFFE-212A-4D0F-9E65-0537C23C2434}">
      <dgm:prSet phldrT="[Texte]"/>
      <dgm:spPr/>
      <dgm:t>
        <a:bodyPr/>
        <a:lstStyle/>
        <a:p>
          <a:pPr algn="l"/>
          <a:r>
            <a:rPr lang="fr-FR" dirty="0"/>
            <a:t>13 suivi SL + de 30 ans</a:t>
          </a:r>
        </a:p>
      </dgm:t>
    </dgm:pt>
    <dgm:pt modelId="{3B208EFE-182D-44E2-9A5B-1220923567A4}" type="parTrans" cxnId="{5BF57477-ADC4-44BD-9922-8D7C34A7DBF0}">
      <dgm:prSet/>
      <dgm:spPr/>
      <dgm:t>
        <a:bodyPr/>
        <a:lstStyle/>
        <a:p>
          <a:pPr algn="ctr"/>
          <a:endParaRPr lang="fr-FR"/>
        </a:p>
      </dgm:t>
    </dgm:pt>
    <dgm:pt modelId="{58A42AE6-A859-4DC7-A2F8-1CFC1D1C2658}" type="sibTrans" cxnId="{5BF57477-ADC4-44BD-9922-8D7C34A7DBF0}">
      <dgm:prSet/>
      <dgm:spPr/>
      <dgm:t>
        <a:bodyPr/>
        <a:lstStyle/>
        <a:p>
          <a:pPr algn="ctr"/>
          <a:endParaRPr lang="fr-FR"/>
        </a:p>
      </dgm:t>
    </dgm:pt>
    <dgm:pt modelId="{CB5C7EC6-4056-4411-B0E2-43440FA9C946}" type="pres">
      <dgm:prSet presAssocID="{F557150A-F3FF-475A-B17A-1832C9FB42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911FEE0-83A3-489C-8434-B4421B46A483}" type="pres">
      <dgm:prSet presAssocID="{0C043CF1-52EA-4C21-A0C7-A347257E5031}" presName="composite" presStyleCnt="0"/>
      <dgm:spPr/>
    </dgm:pt>
    <dgm:pt modelId="{4F649AD6-0AFD-4A87-9402-DF68583EF6AA}" type="pres">
      <dgm:prSet presAssocID="{0C043CF1-52EA-4C21-A0C7-A347257E503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9A10E5-2FFE-462F-A345-63D6E3DD5F3B}" type="pres">
      <dgm:prSet presAssocID="{0C043CF1-52EA-4C21-A0C7-A347257E503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5FB93B-CB46-4D55-B131-10E5D97CB543}" type="pres">
      <dgm:prSet presAssocID="{3648E909-223A-4015-89B8-4DF50737EE04}" presName="space" presStyleCnt="0"/>
      <dgm:spPr/>
    </dgm:pt>
    <dgm:pt modelId="{302DB0BA-FC9B-4A92-8704-F77CECC2B2B1}" type="pres">
      <dgm:prSet presAssocID="{EDE5264C-D81C-43A0-8118-EF315435974C}" presName="composite" presStyleCnt="0"/>
      <dgm:spPr/>
    </dgm:pt>
    <dgm:pt modelId="{8AE9D243-989E-4E8D-9478-DA3F74969657}" type="pres">
      <dgm:prSet presAssocID="{EDE5264C-D81C-43A0-8118-EF315435974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774376-FD92-4E09-8268-172DD5C2A279}" type="pres">
      <dgm:prSet presAssocID="{EDE5264C-D81C-43A0-8118-EF315435974C}" presName="desTx" presStyleLbl="alignAccFollowNode1" presStyleIdx="1" presStyleCnt="3" custLinFactNeighborX="1517" custLinFactNeighborY="4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765346-CB76-4715-A03B-E0317535E134}" type="pres">
      <dgm:prSet presAssocID="{D93256C5-F273-4F2F-9DF8-7B2962B9069C}" presName="space" presStyleCnt="0"/>
      <dgm:spPr/>
    </dgm:pt>
    <dgm:pt modelId="{2D1D3AB0-3789-451D-802E-DE211B8A2F9F}" type="pres">
      <dgm:prSet presAssocID="{A82BB465-EF4F-49FB-A3CB-E4678DA805F9}" presName="composite" presStyleCnt="0"/>
      <dgm:spPr/>
    </dgm:pt>
    <dgm:pt modelId="{B2FB990E-4B89-4423-9FFD-EA322782AC10}" type="pres">
      <dgm:prSet presAssocID="{A82BB465-EF4F-49FB-A3CB-E4678DA805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1483BE-F930-463C-ABA1-648CEA0962A3}" type="pres">
      <dgm:prSet presAssocID="{A82BB465-EF4F-49FB-A3CB-E4678DA805F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3E878B-CA53-485D-8F51-1C9F92014E08}" type="presOf" srcId="{64C7613D-F134-437D-9960-E57E50EFEA3D}" destId="{8B774376-FD92-4E09-8268-172DD5C2A279}" srcOrd="0" destOrd="0" presId="urn:microsoft.com/office/officeart/2005/8/layout/hList1"/>
    <dgm:cxn modelId="{5BF57477-ADC4-44BD-9922-8D7C34A7DBF0}" srcId="{0C043CF1-52EA-4C21-A0C7-A347257E5031}" destId="{AE41DFFE-212A-4D0F-9E65-0537C23C2434}" srcOrd="2" destOrd="0" parTransId="{3B208EFE-182D-44E2-9A5B-1220923567A4}" sibTransId="{58A42AE6-A859-4DC7-A2F8-1CFC1D1C2658}"/>
    <dgm:cxn modelId="{B9452854-F72B-40E2-B9FB-2F71AE8B9216}" srcId="{A82BB465-EF4F-49FB-A3CB-E4678DA805F9}" destId="{997BE499-9E0A-4F23-99EC-8DCD84256817}" srcOrd="1" destOrd="0" parTransId="{69230764-2A9E-4F92-B806-995983320C86}" sibTransId="{F046AD63-DB61-48D0-89FD-559992A26B49}"/>
    <dgm:cxn modelId="{DE346D0C-94FB-4F23-B280-879D47DAC10A}" srcId="{F557150A-F3FF-475A-B17A-1832C9FB428D}" destId="{EDE5264C-D81C-43A0-8118-EF315435974C}" srcOrd="1" destOrd="0" parTransId="{BAFBB56F-EEB5-4817-BA10-9206D92FADDC}" sibTransId="{D93256C5-F273-4F2F-9DF8-7B2962B9069C}"/>
    <dgm:cxn modelId="{21278551-A1FA-47A8-8449-32AB627EB207}" type="presOf" srcId="{F4230E7D-469F-4709-99A9-BA363411A20F}" destId="{8B774376-FD92-4E09-8268-172DD5C2A279}" srcOrd="0" destOrd="1" presId="urn:microsoft.com/office/officeart/2005/8/layout/hList1"/>
    <dgm:cxn modelId="{08F2E8E2-F881-4588-AEE3-927AE8A96D75}" type="presOf" srcId="{997BE499-9E0A-4F23-99EC-8DCD84256817}" destId="{5D1483BE-F930-463C-ABA1-648CEA0962A3}" srcOrd="0" destOrd="1" presId="urn:microsoft.com/office/officeart/2005/8/layout/hList1"/>
    <dgm:cxn modelId="{D2084E52-9D41-443C-AD5F-84D7D40B1FE8}" type="presOf" srcId="{AE41DFFE-212A-4D0F-9E65-0537C23C2434}" destId="{BA9A10E5-2FFE-462F-A345-63D6E3DD5F3B}" srcOrd="0" destOrd="2" presId="urn:microsoft.com/office/officeart/2005/8/layout/hList1"/>
    <dgm:cxn modelId="{0144616C-08AF-440F-B0F4-C706C200B9C5}" type="presOf" srcId="{EDE5264C-D81C-43A0-8118-EF315435974C}" destId="{8AE9D243-989E-4E8D-9478-DA3F74969657}" srcOrd="0" destOrd="0" presId="urn:microsoft.com/office/officeart/2005/8/layout/hList1"/>
    <dgm:cxn modelId="{63BEF6BA-FE66-4970-A66F-93675BA65B76}" type="presOf" srcId="{F557150A-F3FF-475A-B17A-1832C9FB428D}" destId="{CB5C7EC6-4056-4411-B0E2-43440FA9C946}" srcOrd="0" destOrd="0" presId="urn:microsoft.com/office/officeart/2005/8/layout/hList1"/>
    <dgm:cxn modelId="{D6080A05-0DC5-45A9-B2F2-FB2BA702CEDB}" srcId="{0C043CF1-52EA-4C21-A0C7-A347257E5031}" destId="{D349EA71-BD09-47DA-9218-F0D91250F6CC}" srcOrd="0" destOrd="0" parTransId="{BDA959CF-A9FB-43B9-BA80-CB636EA845D3}" sibTransId="{FA987123-A359-41EB-AF73-365150815E5A}"/>
    <dgm:cxn modelId="{715FEEC5-805B-4482-BC0D-2FD5E0ECA077}" srcId="{EDE5264C-D81C-43A0-8118-EF315435974C}" destId="{64C7613D-F134-437D-9960-E57E50EFEA3D}" srcOrd="0" destOrd="0" parTransId="{676B5E97-7B71-4653-97A5-6F5B8A97C15D}" sibTransId="{B8F7ECD6-B7B2-4676-910C-730DD6C3478D}"/>
    <dgm:cxn modelId="{49BEAE5F-0301-499F-A264-8EF1B8F81CD0}" srcId="{0C043CF1-52EA-4C21-A0C7-A347257E5031}" destId="{5D471F28-6261-4127-823B-269924B25577}" srcOrd="1" destOrd="0" parTransId="{4D03C6B6-6EDF-4483-BA31-011C27BA2280}" sibTransId="{8BC5AE30-8D3D-43B8-A564-FF8D7DB95D7B}"/>
    <dgm:cxn modelId="{8289B382-3FF9-4188-9970-72CED38785AD}" type="presOf" srcId="{A01443E3-3325-425B-A7A5-754B78037F9F}" destId="{5D1483BE-F930-463C-ABA1-648CEA0962A3}" srcOrd="0" destOrd="0" presId="urn:microsoft.com/office/officeart/2005/8/layout/hList1"/>
    <dgm:cxn modelId="{F17BB8C5-8787-46E6-B90F-967D4072BC86}" srcId="{EDE5264C-D81C-43A0-8118-EF315435974C}" destId="{F4230E7D-469F-4709-99A9-BA363411A20F}" srcOrd="1" destOrd="0" parTransId="{3551FBE6-F397-43B6-9BA1-B521DA760D3E}" sibTransId="{AC4DC2DA-C949-4E16-AD66-7A217C4CFC32}"/>
    <dgm:cxn modelId="{2ABD0558-E270-4CE4-8465-FC7F64B61FF8}" type="presOf" srcId="{A82BB465-EF4F-49FB-A3CB-E4678DA805F9}" destId="{B2FB990E-4B89-4423-9FFD-EA322782AC10}" srcOrd="0" destOrd="0" presId="urn:microsoft.com/office/officeart/2005/8/layout/hList1"/>
    <dgm:cxn modelId="{B72ED399-DB88-4B71-824F-C67D1B8528D7}" srcId="{A82BB465-EF4F-49FB-A3CB-E4678DA805F9}" destId="{A01443E3-3325-425B-A7A5-754B78037F9F}" srcOrd="0" destOrd="0" parTransId="{BC7BA821-DE13-4DDF-9509-18C7FF472590}" sibTransId="{7723D7F0-8D41-420F-A371-6B51F43167E7}"/>
    <dgm:cxn modelId="{4A7EB914-90DA-49CD-A748-E41034EBBA95}" type="presOf" srcId="{D349EA71-BD09-47DA-9218-F0D91250F6CC}" destId="{BA9A10E5-2FFE-462F-A345-63D6E3DD5F3B}" srcOrd="0" destOrd="0" presId="urn:microsoft.com/office/officeart/2005/8/layout/hList1"/>
    <dgm:cxn modelId="{8DDE8177-2FB3-4CF3-A342-7664A39A7E76}" type="presOf" srcId="{0C043CF1-52EA-4C21-A0C7-A347257E5031}" destId="{4F649AD6-0AFD-4A87-9402-DF68583EF6AA}" srcOrd="0" destOrd="0" presId="urn:microsoft.com/office/officeart/2005/8/layout/hList1"/>
    <dgm:cxn modelId="{4B77460C-9C2F-4982-8B7F-F308D96E475D}" type="presOf" srcId="{5D471F28-6261-4127-823B-269924B25577}" destId="{BA9A10E5-2FFE-462F-A345-63D6E3DD5F3B}" srcOrd="0" destOrd="1" presId="urn:microsoft.com/office/officeart/2005/8/layout/hList1"/>
    <dgm:cxn modelId="{F9A6A3D2-4759-4BB1-8593-21759CD608F1}" srcId="{F557150A-F3FF-475A-B17A-1832C9FB428D}" destId="{0C043CF1-52EA-4C21-A0C7-A347257E5031}" srcOrd="0" destOrd="0" parTransId="{6E6F91FD-BF9F-4408-9F1D-6A308E80DB26}" sibTransId="{3648E909-223A-4015-89B8-4DF50737EE04}"/>
    <dgm:cxn modelId="{BCC6E669-B4F6-4384-99F0-DEDC2359E763}" srcId="{F557150A-F3FF-475A-B17A-1832C9FB428D}" destId="{A82BB465-EF4F-49FB-A3CB-E4678DA805F9}" srcOrd="2" destOrd="0" parTransId="{D57DA28F-64FA-4EA3-8E00-3E7B2378D38F}" sibTransId="{C57A4FE4-C4D5-40AC-9D53-A1517EC24B70}"/>
    <dgm:cxn modelId="{02D332CD-F57B-45D0-8E68-4CC43E10A681}" type="presParOf" srcId="{CB5C7EC6-4056-4411-B0E2-43440FA9C946}" destId="{A911FEE0-83A3-489C-8434-B4421B46A483}" srcOrd="0" destOrd="0" presId="urn:microsoft.com/office/officeart/2005/8/layout/hList1"/>
    <dgm:cxn modelId="{B07F3BEA-74E7-4227-8302-8A7F6C8FCE8C}" type="presParOf" srcId="{A911FEE0-83A3-489C-8434-B4421B46A483}" destId="{4F649AD6-0AFD-4A87-9402-DF68583EF6AA}" srcOrd="0" destOrd="0" presId="urn:microsoft.com/office/officeart/2005/8/layout/hList1"/>
    <dgm:cxn modelId="{CB3D4A2D-D77C-450C-94A3-B349C1AD328E}" type="presParOf" srcId="{A911FEE0-83A3-489C-8434-B4421B46A483}" destId="{BA9A10E5-2FFE-462F-A345-63D6E3DD5F3B}" srcOrd="1" destOrd="0" presId="urn:microsoft.com/office/officeart/2005/8/layout/hList1"/>
    <dgm:cxn modelId="{A257573F-A4BF-4D80-8D1C-316B694582E4}" type="presParOf" srcId="{CB5C7EC6-4056-4411-B0E2-43440FA9C946}" destId="{4C5FB93B-CB46-4D55-B131-10E5D97CB543}" srcOrd="1" destOrd="0" presId="urn:microsoft.com/office/officeart/2005/8/layout/hList1"/>
    <dgm:cxn modelId="{B8099847-2EAF-4F28-9B0D-C29E0B69CC52}" type="presParOf" srcId="{CB5C7EC6-4056-4411-B0E2-43440FA9C946}" destId="{302DB0BA-FC9B-4A92-8704-F77CECC2B2B1}" srcOrd="2" destOrd="0" presId="urn:microsoft.com/office/officeart/2005/8/layout/hList1"/>
    <dgm:cxn modelId="{F711B3DB-BF50-46D9-A55B-2F8A6876FDC7}" type="presParOf" srcId="{302DB0BA-FC9B-4A92-8704-F77CECC2B2B1}" destId="{8AE9D243-989E-4E8D-9478-DA3F74969657}" srcOrd="0" destOrd="0" presId="urn:microsoft.com/office/officeart/2005/8/layout/hList1"/>
    <dgm:cxn modelId="{D5611831-04A4-4714-B91B-1A563228E24B}" type="presParOf" srcId="{302DB0BA-FC9B-4A92-8704-F77CECC2B2B1}" destId="{8B774376-FD92-4E09-8268-172DD5C2A279}" srcOrd="1" destOrd="0" presId="urn:microsoft.com/office/officeart/2005/8/layout/hList1"/>
    <dgm:cxn modelId="{8A1785BE-C8EB-43A5-8736-0D9921AD7173}" type="presParOf" srcId="{CB5C7EC6-4056-4411-B0E2-43440FA9C946}" destId="{FD765346-CB76-4715-A03B-E0317535E134}" srcOrd="3" destOrd="0" presId="urn:microsoft.com/office/officeart/2005/8/layout/hList1"/>
    <dgm:cxn modelId="{139ACBC6-374C-4692-A0A7-C88EA359312D}" type="presParOf" srcId="{CB5C7EC6-4056-4411-B0E2-43440FA9C946}" destId="{2D1D3AB0-3789-451D-802E-DE211B8A2F9F}" srcOrd="4" destOrd="0" presId="urn:microsoft.com/office/officeart/2005/8/layout/hList1"/>
    <dgm:cxn modelId="{CADA713E-66D4-48C2-A465-AD75D9DEE91E}" type="presParOf" srcId="{2D1D3AB0-3789-451D-802E-DE211B8A2F9F}" destId="{B2FB990E-4B89-4423-9FFD-EA322782AC10}" srcOrd="0" destOrd="0" presId="urn:microsoft.com/office/officeart/2005/8/layout/hList1"/>
    <dgm:cxn modelId="{FFE26C86-6274-45D9-96FA-C0E3B6D1102D}" type="presParOf" srcId="{2D1D3AB0-3789-451D-802E-DE211B8A2F9F}" destId="{5D1483BE-F930-463C-ABA1-648CEA0962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5BC87-F3AE-D747-BE1D-07BE0D33318A}" type="doc">
      <dgm:prSet loTypeId="urn:microsoft.com/office/officeart/2005/8/layout/pyramid2" loCatId="" qsTypeId="urn:microsoft.com/office/officeart/2009/2/quickstyle/3D8" qsCatId="3D" csTypeId="urn:microsoft.com/office/officeart/2005/8/colors/accent6_4" csCatId="accent6" phldr="1"/>
      <dgm:spPr/>
    </dgm:pt>
    <dgm:pt modelId="{0ABCF039-5569-2F43-9F22-7512C36E436B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/>
            <a:t>RHJ Augustins</a:t>
          </a:r>
        </a:p>
        <a:p>
          <a:r>
            <a:rPr lang="fr-FR" dirty="0" smtClean="0"/>
            <a:t> 6 logements 8 places</a:t>
          </a:r>
          <a:endParaRPr lang="fr-FR" dirty="0"/>
        </a:p>
      </dgm:t>
    </dgm:pt>
    <dgm:pt modelId="{A29074D7-D5EB-004B-81CA-2704A1951BB7}" type="parTrans" cxnId="{E2CF4583-C1B4-9C42-887F-741543F75504}">
      <dgm:prSet/>
      <dgm:spPr/>
      <dgm:t>
        <a:bodyPr/>
        <a:lstStyle/>
        <a:p>
          <a:endParaRPr lang="fr-FR"/>
        </a:p>
      </dgm:t>
    </dgm:pt>
    <dgm:pt modelId="{E0BCE970-ECD2-194E-B3B9-FC6CF2E1F1E7}" type="sibTrans" cxnId="{E2CF4583-C1B4-9C42-887F-741543F75504}">
      <dgm:prSet/>
      <dgm:spPr/>
      <dgm:t>
        <a:bodyPr/>
        <a:lstStyle/>
        <a:p>
          <a:endParaRPr lang="fr-FR"/>
        </a:p>
      </dgm:t>
    </dgm:pt>
    <dgm:pt modelId="{6DB1A3C3-D794-9146-8F89-1DA02058C838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/>
            <a:t>RHJ </a:t>
          </a:r>
          <a:r>
            <a:rPr lang="fr-FR" b="1" dirty="0" err="1" smtClean="0"/>
            <a:t>Sollférino</a:t>
          </a:r>
          <a:r>
            <a:rPr lang="fr-FR" b="1" dirty="0" smtClean="0"/>
            <a:t> </a:t>
          </a:r>
        </a:p>
        <a:p>
          <a:r>
            <a:rPr lang="fr-FR" dirty="0" smtClean="0"/>
            <a:t>5 logements 9 places </a:t>
          </a:r>
          <a:endParaRPr lang="fr-FR" dirty="0"/>
        </a:p>
      </dgm:t>
    </dgm:pt>
    <dgm:pt modelId="{C096AD90-734B-DD4F-BC9B-A46288D79E12}" type="parTrans" cxnId="{C897E76C-5429-0644-BA42-C7329CDC60C9}">
      <dgm:prSet/>
      <dgm:spPr/>
      <dgm:t>
        <a:bodyPr/>
        <a:lstStyle/>
        <a:p>
          <a:endParaRPr lang="fr-FR"/>
        </a:p>
      </dgm:t>
    </dgm:pt>
    <dgm:pt modelId="{256EF458-99A7-1F42-897C-45F55660D0D8}" type="sibTrans" cxnId="{C897E76C-5429-0644-BA42-C7329CDC60C9}">
      <dgm:prSet/>
      <dgm:spPr/>
      <dgm:t>
        <a:bodyPr/>
        <a:lstStyle/>
        <a:p>
          <a:endParaRPr lang="fr-FR"/>
        </a:p>
      </dgm:t>
    </dgm:pt>
    <dgm:pt modelId="{6C64CC1C-DE14-3F4D-9353-E1697E0CA9C2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/>
            <a:t>RHJ La </a:t>
          </a:r>
          <a:r>
            <a:rPr lang="fr-FR" b="1" dirty="0" err="1" smtClean="0"/>
            <a:t>closeraie</a:t>
          </a:r>
          <a:r>
            <a:rPr lang="fr-FR" b="1" dirty="0" smtClean="0"/>
            <a:t>  </a:t>
          </a:r>
        </a:p>
        <a:p>
          <a:r>
            <a:rPr lang="fr-FR" dirty="0" smtClean="0"/>
            <a:t>13 logements 17 places</a:t>
          </a:r>
          <a:endParaRPr lang="fr-FR" dirty="0"/>
        </a:p>
      </dgm:t>
    </dgm:pt>
    <dgm:pt modelId="{6C2F6245-51EC-9A49-8F3D-640D25E28DEE}" type="parTrans" cxnId="{6D20EFFE-1B64-DF48-ABA8-F1A3F258EACE}">
      <dgm:prSet/>
      <dgm:spPr/>
      <dgm:t>
        <a:bodyPr/>
        <a:lstStyle/>
        <a:p>
          <a:endParaRPr lang="fr-FR"/>
        </a:p>
      </dgm:t>
    </dgm:pt>
    <dgm:pt modelId="{A7E334AD-D3F7-1F4A-A1EF-B44E45138DBC}" type="sibTrans" cxnId="{6D20EFFE-1B64-DF48-ABA8-F1A3F258EACE}">
      <dgm:prSet/>
      <dgm:spPr/>
      <dgm:t>
        <a:bodyPr/>
        <a:lstStyle/>
        <a:p>
          <a:endParaRPr lang="fr-FR"/>
        </a:p>
      </dgm:t>
    </dgm:pt>
    <dgm:pt modelId="{D2C519A7-0AA7-6E42-B8EE-2E070BF92F32}" type="pres">
      <dgm:prSet presAssocID="{7995BC87-F3AE-D747-BE1D-07BE0D33318A}" presName="compositeShape" presStyleCnt="0">
        <dgm:presLayoutVars>
          <dgm:dir/>
          <dgm:resizeHandles/>
        </dgm:presLayoutVars>
      </dgm:prSet>
      <dgm:spPr/>
    </dgm:pt>
    <dgm:pt modelId="{46D8793F-0FDD-E749-A045-940F232B22F2}" type="pres">
      <dgm:prSet presAssocID="{7995BC87-F3AE-D747-BE1D-07BE0D33318A}" presName="pyramid" presStyleLbl="node1" presStyleIdx="0" presStyleCnt="1"/>
      <dgm:spPr/>
    </dgm:pt>
    <dgm:pt modelId="{F240A9E7-2F5F-6041-B608-091AF2FB6BE9}" type="pres">
      <dgm:prSet presAssocID="{7995BC87-F3AE-D747-BE1D-07BE0D33318A}" presName="theList" presStyleCnt="0"/>
      <dgm:spPr/>
    </dgm:pt>
    <dgm:pt modelId="{BF9F8045-0B85-BD46-95B3-3DEBB0D83C79}" type="pres">
      <dgm:prSet presAssocID="{0ABCF039-5569-2F43-9F22-7512C36E436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0A9DD7-5EA7-C245-B6D5-F82D4E208019}" type="pres">
      <dgm:prSet presAssocID="{0ABCF039-5569-2F43-9F22-7512C36E436B}" presName="aSpace" presStyleCnt="0"/>
      <dgm:spPr/>
    </dgm:pt>
    <dgm:pt modelId="{4DD231C1-9469-7D49-8090-FE2910407223}" type="pres">
      <dgm:prSet presAssocID="{6DB1A3C3-D794-9146-8F89-1DA02058C83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BB7457-7965-0F48-B54B-27422868DD27}" type="pres">
      <dgm:prSet presAssocID="{6DB1A3C3-D794-9146-8F89-1DA02058C838}" presName="aSpace" presStyleCnt="0"/>
      <dgm:spPr/>
    </dgm:pt>
    <dgm:pt modelId="{A464577C-F822-4648-B9D3-1E9013C2846F}" type="pres">
      <dgm:prSet presAssocID="{6C64CC1C-DE14-3F4D-9353-E1697E0CA9C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2F8513-1085-0843-8AB9-7603864DD7E3}" type="pres">
      <dgm:prSet presAssocID="{6C64CC1C-DE14-3F4D-9353-E1697E0CA9C2}" presName="aSpace" presStyleCnt="0"/>
      <dgm:spPr/>
    </dgm:pt>
  </dgm:ptLst>
  <dgm:cxnLst>
    <dgm:cxn modelId="{E2CF4583-C1B4-9C42-887F-741543F75504}" srcId="{7995BC87-F3AE-D747-BE1D-07BE0D33318A}" destId="{0ABCF039-5569-2F43-9F22-7512C36E436B}" srcOrd="0" destOrd="0" parTransId="{A29074D7-D5EB-004B-81CA-2704A1951BB7}" sibTransId="{E0BCE970-ECD2-194E-B3B9-FC6CF2E1F1E7}"/>
    <dgm:cxn modelId="{C8A91609-A41C-BA4F-ADAD-4324061C206B}" type="presOf" srcId="{6DB1A3C3-D794-9146-8F89-1DA02058C838}" destId="{4DD231C1-9469-7D49-8090-FE2910407223}" srcOrd="0" destOrd="0" presId="urn:microsoft.com/office/officeart/2005/8/layout/pyramid2"/>
    <dgm:cxn modelId="{63DA190B-2B6E-4643-A194-20862FDFD620}" type="presOf" srcId="{6C64CC1C-DE14-3F4D-9353-E1697E0CA9C2}" destId="{A464577C-F822-4648-B9D3-1E9013C2846F}" srcOrd="0" destOrd="0" presId="urn:microsoft.com/office/officeart/2005/8/layout/pyramid2"/>
    <dgm:cxn modelId="{C897E76C-5429-0644-BA42-C7329CDC60C9}" srcId="{7995BC87-F3AE-D747-BE1D-07BE0D33318A}" destId="{6DB1A3C3-D794-9146-8F89-1DA02058C838}" srcOrd="1" destOrd="0" parTransId="{C096AD90-734B-DD4F-BC9B-A46288D79E12}" sibTransId="{256EF458-99A7-1F42-897C-45F55660D0D8}"/>
    <dgm:cxn modelId="{6D20EFFE-1B64-DF48-ABA8-F1A3F258EACE}" srcId="{7995BC87-F3AE-D747-BE1D-07BE0D33318A}" destId="{6C64CC1C-DE14-3F4D-9353-E1697E0CA9C2}" srcOrd="2" destOrd="0" parTransId="{6C2F6245-51EC-9A49-8F3D-640D25E28DEE}" sibTransId="{A7E334AD-D3F7-1F4A-A1EF-B44E45138DBC}"/>
    <dgm:cxn modelId="{E14AB462-5A41-0444-B003-26B51EAC7FC2}" type="presOf" srcId="{0ABCF039-5569-2F43-9F22-7512C36E436B}" destId="{BF9F8045-0B85-BD46-95B3-3DEBB0D83C79}" srcOrd="0" destOrd="0" presId="urn:microsoft.com/office/officeart/2005/8/layout/pyramid2"/>
    <dgm:cxn modelId="{03F55498-5423-E04B-940C-27026732E57E}" type="presOf" srcId="{7995BC87-F3AE-D747-BE1D-07BE0D33318A}" destId="{D2C519A7-0AA7-6E42-B8EE-2E070BF92F32}" srcOrd="0" destOrd="0" presId="urn:microsoft.com/office/officeart/2005/8/layout/pyramid2"/>
    <dgm:cxn modelId="{A32FFB6B-BF5C-CE48-B0FB-659EDBB1C050}" type="presParOf" srcId="{D2C519A7-0AA7-6E42-B8EE-2E070BF92F32}" destId="{46D8793F-0FDD-E749-A045-940F232B22F2}" srcOrd="0" destOrd="0" presId="urn:microsoft.com/office/officeart/2005/8/layout/pyramid2"/>
    <dgm:cxn modelId="{1A72B47C-BCFB-CF4F-9AAD-308EC3122937}" type="presParOf" srcId="{D2C519A7-0AA7-6E42-B8EE-2E070BF92F32}" destId="{F240A9E7-2F5F-6041-B608-091AF2FB6BE9}" srcOrd="1" destOrd="0" presId="urn:microsoft.com/office/officeart/2005/8/layout/pyramid2"/>
    <dgm:cxn modelId="{E29E250E-3C62-164D-A945-79E5F1277DF4}" type="presParOf" srcId="{F240A9E7-2F5F-6041-B608-091AF2FB6BE9}" destId="{BF9F8045-0B85-BD46-95B3-3DEBB0D83C79}" srcOrd="0" destOrd="0" presId="urn:microsoft.com/office/officeart/2005/8/layout/pyramid2"/>
    <dgm:cxn modelId="{F3E6E0F9-C0BD-1E42-A66E-ABC8E1E81760}" type="presParOf" srcId="{F240A9E7-2F5F-6041-B608-091AF2FB6BE9}" destId="{250A9DD7-5EA7-C245-B6D5-F82D4E208019}" srcOrd="1" destOrd="0" presId="urn:microsoft.com/office/officeart/2005/8/layout/pyramid2"/>
    <dgm:cxn modelId="{4BCBA453-3A8F-2448-BD72-39E0B9E104FE}" type="presParOf" srcId="{F240A9E7-2F5F-6041-B608-091AF2FB6BE9}" destId="{4DD231C1-9469-7D49-8090-FE2910407223}" srcOrd="2" destOrd="0" presId="urn:microsoft.com/office/officeart/2005/8/layout/pyramid2"/>
    <dgm:cxn modelId="{CCA3BF69-327D-3D40-B2EF-5AE64C349459}" type="presParOf" srcId="{F240A9E7-2F5F-6041-B608-091AF2FB6BE9}" destId="{FBBB7457-7965-0F48-B54B-27422868DD27}" srcOrd="3" destOrd="0" presId="urn:microsoft.com/office/officeart/2005/8/layout/pyramid2"/>
    <dgm:cxn modelId="{DECF8928-9CBD-CA42-968A-DCDBD259F9FD}" type="presParOf" srcId="{F240A9E7-2F5F-6041-B608-091AF2FB6BE9}" destId="{A464577C-F822-4648-B9D3-1E9013C2846F}" srcOrd="4" destOrd="0" presId="urn:microsoft.com/office/officeart/2005/8/layout/pyramid2"/>
    <dgm:cxn modelId="{B782A442-AEDC-D94A-A4AB-B0C855569E5D}" type="presParOf" srcId="{F240A9E7-2F5F-6041-B608-091AF2FB6BE9}" destId="{662F8513-1085-0843-8AB9-7603864DD7E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32C5ED-7B4A-CD48-96F1-4EB72DCEDC1F}" type="doc">
      <dgm:prSet loTypeId="urn:microsoft.com/office/officeart/2005/8/layout/target3" loCatId="" qsTypeId="urn:microsoft.com/office/officeart/2009/2/quickstyle/3D8" qsCatId="3D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A2C60693-B752-2245-96ED-659B5C6962C3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smtClean="0"/>
            <a:t>Augustins</a:t>
          </a:r>
          <a:endParaRPr lang="fr-FR" b="1" dirty="0"/>
        </a:p>
      </dgm:t>
    </dgm:pt>
    <dgm:pt modelId="{64A8A561-9464-CD40-ABB1-E1BC14082C66}" type="parTrans" cxnId="{3C09D157-917D-554A-84AA-F2DEE7FD42FE}">
      <dgm:prSet/>
      <dgm:spPr/>
      <dgm:t>
        <a:bodyPr/>
        <a:lstStyle/>
        <a:p>
          <a:endParaRPr lang="fr-FR"/>
        </a:p>
      </dgm:t>
    </dgm:pt>
    <dgm:pt modelId="{F2E75822-1C26-AE49-975E-B1500BA39977}" type="sibTrans" cxnId="{3C09D157-917D-554A-84AA-F2DEE7FD42FE}">
      <dgm:prSet/>
      <dgm:spPr/>
      <dgm:t>
        <a:bodyPr/>
        <a:lstStyle/>
        <a:p>
          <a:endParaRPr lang="fr-FR"/>
        </a:p>
      </dgm:t>
    </dgm:pt>
    <dgm:pt modelId="{9A712202-AD04-784C-9265-D627841F0076}">
      <dgm:prSet phldrT="[Texte]"/>
      <dgm:spPr/>
      <dgm:t>
        <a:bodyPr/>
        <a:lstStyle/>
        <a:p>
          <a:r>
            <a:rPr lang="fr-FR" dirty="0" smtClean="0"/>
            <a:t>6 logements</a:t>
          </a:r>
          <a:endParaRPr lang="fr-FR" dirty="0"/>
        </a:p>
      </dgm:t>
    </dgm:pt>
    <dgm:pt modelId="{3BC1D62D-539B-FF44-B926-9E7D9C578196}" type="parTrans" cxnId="{A0D82813-2793-CD44-A4B7-3F74A6D57A88}">
      <dgm:prSet/>
      <dgm:spPr/>
      <dgm:t>
        <a:bodyPr/>
        <a:lstStyle/>
        <a:p>
          <a:endParaRPr lang="fr-FR"/>
        </a:p>
      </dgm:t>
    </dgm:pt>
    <dgm:pt modelId="{7876CA1A-135B-4D4F-A0A7-120A9AEBCB1A}" type="sibTrans" cxnId="{A0D82813-2793-CD44-A4B7-3F74A6D57A88}">
      <dgm:prSet/>
      <dgm:spPr/>
      <dgm:t>
        <a:bodyPr/>
        <a:lstStyle/>
        <a:p>
          <a:endParaRPr lang="fr-FR"/>
        </a:p>
      </dgm:t>
    </dgm:pt>
    <dgm:pt modelId="{4B198768-B169-6346-9F64-7020C537B1E3}">
      <dgm:prSet phldrT="[Texte]"/>
      <dgm:spPr/>
      <dgm:t>
        <a:bodyPr/>
        <a:lstStyle/>
        <a:p>
          <a:r>
            <a:rPr lang="fr-FR" dirty="0" smtClean="0"/>
            <a:t>8 places </a:t>
          </a:r>
          <a:endParaRPr lang="fr-FR" dirty="0"/>
        </a:p>
      </dgm:t>
    </dgm:pt>
    <dgm:pt modelId="{06055F83-8106-A945-A43C-55AD0B943060}" type="parTrans" cxnId="{A7C71C37-FE27-2C4D-BE10-19F06D485752}">
      <dgm:prSet/>
      <dgm:spPr/>
      <dgm:t>
        <a:bodyPr/>
        <a:lstStyle/>
        <a:p>
          <a:endParaRPr lang="fr-FR"/>
        </a:p>
      </dgm:t>
    </dgm:pt>
    <dgm:pt modelId="{3C26DA5E-0943-AA40-BB26-623F591C62F5}" type="sibTrans" cxnId="{A7C71C37-FE27-2C4D-BE10-19F06D485752}">
      <dgm:prSet/>
      <dgm:spPr/>
      <dgm:t>
        <a:bodyPr/>
        <a:lstStyle/>
        <a:p>
          <a:endParaRPr lang="fr-FR"/>
        </a:p>
      </dgm:t>
    </dgm:pt>
    <dgm:pt modelId="{5DBAFE7D-D2FE-CD46-A13E-5CB2A341CEE1}">
      <dgm:prSet phldrT="[Texte]"/>
      <dgm:spPr/>
      <dgm:t>
        <a:bodyPr/>
        <a:lstStyle/>
        <a:p>
          <a:r>
            <a:rPr lang="fr-FR" b="1" smtClean="0"/>
            <a:t>Solferino </a:t>
          </a:r>
        </a:p>
        <a:p>
          <a:r>
            <a:rPr lang="fr-FR" smtClean="0"/>
            <a:t>(à réhabiliter)</a:t>
          </a:r>
          <a:endParaRPr lang="fr-FR" dirty="0"/>
        </a:p>
      </dgm:t>
    </dgm:pt>
    <dgm:pt modelId="{D5EE4C36-8444-714A-A8EE-D7F97A64D413}" type="parTrans" cxnId="{22F922F3-DF87-0946-8356-14E4E0F7D902}">
      <dgm:prSet/>
      <dgm:spPr/>
      <dgm:t>
        <a:bodyPr/>
        <a:lstStyle/>
        <a:p>
          <a:endParaRPr lang="fr-FR"/>
        </a:p>
      </dgm:t>
    </dgm:pt>
    <dgm:pt modelId="{B4CED3D8-84E8-DC4F-B660-721128197F97}" type="sibTrans" cxnId="{22F922F3-DF87-0946-8356-14E4E0F7D902}">
      <dgm:prSet/>
      <dgm:spPr/>
      <dgm:t>
        <a:bodyPr/>
        <a:lstStyle/>
        <a:p>
          <a:endParaRPr lang="fr-FR"/>
        </a:p>
      </dgm:t>
    </dgm:pt>
    <dgm:pt modelId="{EAFB4C2C-0274-624A-B287-C19467DA36E0}">
      <dgm:prSet phldrT="[Texte]"/>
      <dgm:spPr/>
      <dgm:t>
        <a:bodyPr/>
        <a:lstStyle/>
        <a:p>
          <a:r>
            <a:rPr lang="fr-FR" dirty="0" smtClean="0"/>
            <a:t>5 logements </a:t>
          </a:r>
          <a:endParaRPr lang="fr-FR" dirty="0"/>
        </a:p>
      </dgm:t>
    </dgm:pt>
    <dgm:pt modelId="{4ABC5577-FD18-5D4D-9ED3-4238CCCC4523}" type="parTrans" cxnId="{0062D96D-4A23-574B-BFF0-306848D7CCD7}">
      <dgm:prSet/>
      <dgm:spPr/>
      <dgm:t>
        <a:bodyPr/>
        <a:lstStyle/>
        <a:p>
          <a:endParaRPr lang="fr-FR"/>
        </a:p>
      </dgm:t>
    </dgm:pt>
    <dgm:pt modelId="{6849454F-8EA6-BD43-92BA-D5E53524352D}" type="sibTrans" cxnId="{0062D96D-4A23-574B-BFF0-306848D7CCD7}">
      <dgm:prSet/>
      <dgm:spPr/>
      <dgm:t>
        <a:bodyPr/>
        <a:lstStyle/>
        <a:p>
          <a:endParaRPr lang="fr-FR"/>
        </a:p>
      </dgm:t>
    </dgm:pt>
    <dgm:pt modelId="{291560CE-CE1E-034D-B3A0-41890F37A79F}">
      <dgm:prSet phldrT="[Texte]"/>
      <dgm:spPr/>
      <dgm:t>
        <a:bodyPr/>
        <a:lstStyle/>
        <a:p>
          <a:r>
            <a:rPr lang="fr-FR" dirty="0" smtClean="0"/>
            <a:t>9 places </a:t>
          </a:r>
          <a:endParaRPr lang="fr-FR" dirty="0"/>
        </a:p>
      </dgm:t>
    </dgm:pt>
    <dgm:pt modelId="{F5604327-409F-8F41-A33E-1FF19A2686C9}" type="parTrans" cxnId="{B5AD1291-28FC-8640-8F69-3D0207289518}">
      <dgm:prSet/>
      <dgm:spPr/>
      <dgm:t>
        <a:bodyPr/>
        <a:lstStyle/>
        <a:p>
          <a:endParaRPr lang="fr-FR"/>
        </a:p>
      </dgm:t>
    </dgm:pt>
    <dgm:pt modelId="{88934B0B-9A4B-CE4D-B5FB-8BF3E8FC111C}" type="sibTrans" cxnId="{B5AD1291-28FC-8640-8F69-3D0207289518}">
      <dgm:prSet/>
      <dgm:spPr/>
      <dgm:t>
        <a:bodyPr/>
        <a:lstStyle/>
        <a:p>
          <a:endParaRPr lang="fr-FR"/>
        </a:p>
      </dgm:t>
    </dgm:pt>
    <dgm:pt modelId="{3474F77E-D8C3-804E-9A57-691D55B245F7}">
      <dgm:prSet phldrT="[Texte]"/>
      <dgm:spPr/>
      <dgm:t>
        <a:bodyPr/>
        <a:lstStyle/>
        <a:p>
          <a:r>
            <a:rPr lang="fr-FR" b="1" dirty="0" smtClean="0"/>
            <a:t>La </a:t>
          </a:r>
          <a:r>
            <a:rPr lang="fr-FR" b="1" dirty="0" err="1" smtClean="0"/>
            <a:t>Closeraie</a:t>
          </a:r>
          <a:endParaRPr lang="fr-FR" b="1" dirty="0" smtClean="0"/>
        </a:p>
        <a:p>
          <a:r>
            <a:rPr lang="fr-FR" b="1" dirty="0" smtClean="0"/>
            <a:t> </a:t>
          </a:r>
          <a:r>
            <a:rPr lang="fr-FR" b="0" dirty="0" smtClean="0"/>
            <a:t>(réduction de la capacité)</a:t>
          </a:r>
          <a:endParaRPr lang="fr-FR" b="0" dirty="0"/>
        </a:p>
      </dgm:t>
    </dgm:pt>
    <dgm:pt modelId="{B0CE06C1-818E-8041-93BC-67CA3ABEF703}" type="parTrans" cxnId="{E56D2FFB-B0AE-6D47-8F68-005F81D7A542}">
      <dgm:prSet/>
      <dgm:spPr/>
      <dgm:t>
        <a:bodyPr/>
        <a:lstStyle/>
        <a:p>
          <a:endParaRPr lang="fr-FR"/>
        </a:p>
      </dgm:t>
    </dgm:pt>
    <dgm:pt modelId="{3731F058-A136-5442-A2C8-35D7A1C17865}" type="sibTrans" cxnId="{E56D2FFB-B0AE-6D47-8F68-005F81D7A542}">
      <dgm:prSet/>
      <dgm:spPr/>
      <dgm:t>
        <a:bodyPr/>
        <a:lstStyle/>
        <a:p>
          <a:endParaRPr lang="fr-FR"/>
        </a:p>
      </dgm:t>
    </dgm:pt>
    <dgm:pt modelId="{5F57ED30-F184-C142-8440-29A92F50DBD8}">
      <dgm:prSet phldrT="[Texte]"/>
      <dgm:spPr/>
      <dgm:t>
        <a:bodyPr/>
        <a:lstStyle/>
        <a:p>
          <a:r>
            <a:rPr lang="fr-FR" dirty="0" smtClean="0"/>
            <a:t>11 logements </a:t>
          </a:r>
          <a:endParaRPr lang="fr-FR" dirty="0"/>
        </a:p>
      </dgm:t>
    </dgm:pt>
    <dgm:pt modelId="{95E9CF71-986F-5E49-AFA7-BEF21DEE12CA}" type="parTrans" cxnId="{386A6963-AC23-5048-A42F-4B635F0FF207}">
      <dgm:prSet/>
      <dgm:spPr/>
      <dgm:t>
        <a:bodyPr/>
        <a:lstStyle/>
        <a:p>
          <a:endParaRPr lang="fr-FR"/>
        </a:p>
      </dgm:t>
    </dgm:pt>
    <dgm:pt modelId="{7F7749E3-834A-6747-86B9-C5C62FDC06BB}" type="sibTrans" cxnId="{386A6963-AC23-5048-A42F-4B635F0FF207}">
      <dgm:prSet/>
      <dgm:spPr/>
      <dgm:t>
        <a:bodyPr/>
        <a:lstStyle/>
        <a:p>
          <a:endParaRPr lang="fr-FR"/>
        </a:p>
      </dgm:t>
    </dgm:pt>
    <dgm:pt modelId="{78B2FD71-19F2-2D4B-B56C-56096D552991}">
      <dgm:prSet phldrT="[Texte]"/>
      <dgm:spPr/>
      <dgm:t>
        <a:bodyPr/>
        <a:lstStyle/>
        <a:p>
          <a:r>
            <a:rPr lang="fr-FR" dirty="0" smtClean="0"/>
            <a:t>16 places</a:t>
          </a:r>
          <a:endParaRPr lang="fr-FR" dirty="0"/>
        </a:p>
      </dgm:t>
    </dgm:pt>
    <dgm:pt modelId="{131C6293-663E-8147-8179-BFAD89E1A743}" type="parTrans" cxnId="{24CEBD67-9BCA-A84D-8438-5E7E86008901}">
      <dgm:prSet/>
      <dgm:spPr/>
      <dgm:t>
        <a:bodyPr/>
        <a:lstStyle/>
        <a:p>
          <a:endParaRPr lang="fr-FR"/>
        </a:p>
      </dgm:t>
    </dgm:pt>
    <dgm:pt modelId="{05A315FE-55F1-7542-9BE0-0D1D9940DE40}" type="sibTrans" cxnId="{24CEBD67-9BCA-A84D-8438-5E7E86008901}">
      <dgm:prSet/>
      <dgm:spPr/>
      <dgm:t>
        <a:bodyPr/>
        <a:lstStyle/>
        <a:p>
          <a:endParaRPr lang="fr-FR"/>
        </a:p>
      </dgm:t>
    </dgm:pt>
    <dgm:pt modelId="{91F1406B-E964-094A-A0AB-D7146C5ECD24}">
      <dgm:prSet phldrT="[Texte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b="1" dirty="0" smtClean="0"/>
            <a:t>Jean Moulin</a:t>
          </a:r>
        </a:p>
        <a:p>
          <a:r>
            <a:rPr lang="fr-FR" b="0" dirty="0" smtClean="0"/>
            <a:t> (nouveau bâtiment)</a:t>
          </a:r>
          <a:endParaRPr lang="fr-FR" b="0" dirty="0"/>
        </a:p>
      </dgm:t>
    </dgm:pt>
    <dgm:pt modelId="{7F19BC79-1C28-EA4B-895F-B61895D27918}" type="parTrans" cxnId="{5A862078-48B2-EA4D-91C3-C707256BD807}">
      <dgm:prSet/>
      <dgm:spPr/>
      <dgm:t>
        <a:bodyPr/>
        <a:lstStyle/>
        <a:p>
          <a:endParaRPr lang="fr-FR"/>
        </a:p>
      </dgm:t>
    </dgm:pt>
    <dgm:pt modelId="{CAFA3BEA-7A0A-1A46-B748-F1999CEA9377}" type="sibTrans" cxnId="{5A862078-48B2-EA4D-91C3-C707256BD807}">
      <dgm:prSet/>
      <dgm:spPr/>
      <dgm:t>
        <a:bodyPr/>
        <a:lstStyle/>
        <a:p>
          <a:endParaRPr lang="fr-FR"/>
        </a:p>
      </dgm:t>
    </dgm:pt>
    <dgm:pt modelId="{F94D1247-CB49-1A4D-836E-56092D305807}">
      <dgm:prSet phldrT="[Texte]"/>
      <dgm:spPr/>
      <dgm:t>
        <a:bodyPr/>
        <a:lstStyle/>
        <a:p>
          <a:r>
            <a:rPr lang="fr-FR" dirty="0" smtClean="0"/>
            <a:t>7 logements </a:t>
          </a:r>
          <a:endParaRPr lang="fr-FR" dirty="0"/>
        </a:p>
      </dgm:t>
    </dgm:pt>
    <dgm:pt modelId="{7D954A14-C28E-CF47-A62E-F59A99921EFE}" type="parTrans" cxnId="{2BD6D23F-8132-E54B-B9FB-5A060866A7B7}">
      <dgm:prSet/>
      <dgm:spPr/>
      <dgm:t>
        <a:bodyPr/>
        <a:lstStyle/>
        <a:p>
          <a:endParaRPr lang="fr-FR"/>
        </a:p>
      </dgm:t>
    </dgm:pt>
    <dgm:pt modelId="{4C73F9FE-FD8E-8E4B-BD82-D4A61CAFC3C5}" type="sibTrans" cxnId="{2BD6D23F-8132-E54B-B9FB-5A060866A7B7}">
      <dgm:prSet/>
      <dgm:spPr/>
      <dgm:t>
        <a:bodyPr/>
        <a:lstStyle/>
        <a:p>
          <a:endParaRPr lang="fr-FR"/>
        </a:p>
      </dgm:t>
    </dgm:pt>
    <dgm:pt modelId="{5264EC1A-5743-B242-9796-8EBCA30D5BE9}">
      <dgm:prSet phldrT="[Texte]"/>
      <dgm:spPr/>
      <dgm:t>
        <a:bodyPr/>
        <a:lstStyle/>
        <a:p>
          <a:r>
            <a:rPr lang="fr-FR" dirty="0" smtClean="0"/>
            <a:t>12 places </a:t>
          </a:r>
          <a:endParaRPr lang="fr-FR" dirty="0"/>
        </a:p>
      </dgm:t>
    </dgm:pt>
    <dgm:pt modelId="{D597DE01-4B47-1048-B82C-2FA6F8B0EF81}" type="parTrans" cxnId="{D4AC3541-7E2D-8D42-9DC7-6D04A4B01C27}">
      <dgm:prSet/>
      <dgm:spPr/>
      <dgm:t>
        <a:bodyPr/>
        <a:lstStyle/>
        <a:p>
          <a:endParaRPr lang="fr-FR"/>
        </a:p>
      </dgm:t>
    </dgm:pt>
    <dgm:pt modelId="{B88C478A-90B9-E240-8832-9AA4931428CD}" type="sibTrans" cxnId="{D4AC3541-7E2D-8D42-9DC7-6D04A4B01C27}">
      <dgm:prSet/>
      <dgm:spPr/>
      <dgm:t>
        <a:bodyPr/>
        <a:lstStyle/>
        <a:p>
          <a:endParaRPr lang="fr-FR"/>
        </a:p>
      </dgm:t>
    </dgm:pt>
    <dgm:pt modelId="{0C3951AA-464B-0749-BA6C-3D226755467D}">
      <dgm:prSet phldrT="[Texte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>
              <a:solidFill>
                <a:srgbClr val="660066"/>
              </a:solidFill>
            </a:rPr>
            <a:t>28 LOGEMENTS </a:t>
          </a:r>
          <a:r>
            <a:rPr lang="fr-FR" sz="2000" b="1" dirty="0" smtClean="0"/>
            <a:t>:</a:t>
          </a:r>
          <a:endParaRPr lang="fr-FR" sz="2000" b="1" dirty="0"/>
        </a:p>
      </dgm:t>
    </dgm:pt>
    <dgm:pt modelId="{765B058A-410A-8E46-BF93-D6013160608F}" type="parTrans" cxnId="{8C9F1970-A5E6-2D42-8313-7033344F97BD}">
      <dgm:prSet/>
      <dgm:spPr/>
      <dgm:t>
        <a:bodyPr/>
        <a:lstStyle/>
        <a:p>
          <a:endParaRPr lang="fr-FR"/>
        </a:p>
      </dgm:t>
    </dgm:pt>
    <dgm:pt modelId="{9CCD3043-8BA3-EE41-A49C-21309010BE16}" type="sibTrans" cxnId="{8C9F1970-A5E6-2D42-8313-7033344F97BD}">
      <dgm:prSet/>
      <dgm:spPr/>
      <dgm:t>
        <a:bodyPr/>
        <a:lstStyle/>
        <a:p>
          <a:endParaRPr lang="fr-FR"/>
        </a:p>
      </dgm:t>
    </dgm:pt>
    <dgm:pt modelId="{A2B65802-F342-464D-B55E-C5C820A87509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660066"/>
              </a:solidFill>
            </a:rPr>
            <a:t>45 places</a:t>
          </a:r>
          <a:endParaRPr lang="fr-FR" sz="2000" b="1" dirty="0">
            <a:solidFill>
              <a:srgbClr val="660066"/>
            </a:solidFill>
          </a:endParaRPr>
        </a:p>
      </dgm:t>
    </dgm:pt>
    <dgm:pt modelId="{C3C34998-0771-B94A-9CA7-94595502B2F1}" type="parTrans" cxnId="{8EFD1366-3BBD-2D4F-B988-5212FF55FAC4}">
      <dgm:prSet/>
      <dgm:spPr/>
      <dgm:t>
        <a:bodyPr/>
        <a:lstStyle/>
        <a:p>
          <a:endParaRPr lang="fr-FR"/>
        </a:p>
      </dgm:t>
    </dgm:pt>
    <dgm:pt modelId="{AC615E52-6AE1-9F42-9163-129EF0D1AEDE}" type="sibTrans" cxnId="{8EFD1366-3BBD-2D4F-B988-5212FF55FAC4}">
      <dgm:prSet/>
      <dgm:spPr/>
      <dgm:t>
        <a:bodyPr/>
        <a:lstStyle/>
        <a:p>
          <a:endParaRPr lang="fr-FR"/>
        </a:p>
      </dgm:t>
    </dgm:pt>
    <dgm:pt modelId="{B93B5855-0A7A-8B40-993E-8698039EB1D8}" type="pres">
      <dgm:prSet presAssocID="{A532C5ED-7B4A-CD48-96F1-4EB72DCEDC1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3E3383-7828-F948-9273-E6CC06ACA472}" type="pres">
      <dgm:prSet presAssocID="{A2C60693-B752-2245-96ED-659B5C6962C3}" presName="circle1" presStyleLbl="node1" presStyleIdx="0" presStyleCnt="5"/>
      <dgm:spPr/>
    </dgm:pt>
    <dgm:pt modelId="{44CB9E43-EECF-8347-AA67-D95A17AF0E89}" type="pres">
      <dgm:prSet presAssocID="{A2C60693-B752-2245-96ED-659B5C6962C3}" presName="space" presStyleCnt="0"/>
      <dgm:spPr/>
    </dgm:pt>
    <dgm:pt modelId="{27D08C3B-3CB9-8643-B6DB-6150BBE5488A}" type="pres">
      <dgm:prSet presAssocID="{A2C60693-B752-2245-96ED-659B5C6962C3}" presName="rect1" presStyleLbl="alignAcc1" presStyleIdx="0" presStyleCnt="5" custLinFactNeighborY="1542"/>
      <dgm:spPr/>
      <dgm:t>
        <a:bodyPr/>
        <a:lstStyle/>
        <a:p>
          <a:endParaRPr lang="fr-FR"/>
        </a:p>
      </dgm:t>
    </dgm:pt>
    <dgm:pt modelId="{FCDAC564-922E-304A-95EE-F8CF2D8300C8}" type="pres">
      <dgm:prSet presAssocID="{5DBAFE7D-D2FE-CD46-A13E-5CB2A341CEE1}" presName="vertSpace2" presStyleLbl="node1" presStyleIdx="0" presStyleCnt="5"/>
      <dgm:spPr/>
    </dgm:pt>
    <dgm:pt modelId="{14281B43-94E9-D846-BC95-C54AF25AD124}" type="pres">
      <dgm:prSet presAssocID="{5DBAFE7D-D2FE-CD46-A13E-5CB2A341CEE1}" presName="circle2" presStyleLbl="node1" presStyleIdx="1" presStyleCnt="5"/>
      <dgm:spPr/>
    </dgm:pt>
    <dgm:pt modelId="{C7AC4D77-756B-DF4F-9540-CFFC03674210}" type="pres">
      <dgm:prSet presAssocID="{5DBAFE7D-D2FE-CD46-A13E-5CB2A341CEE1}" presName="rect2" presStyleLbl="alignAcc1" presStyleIdx="1" presStyleCnt="5"/>
      <dgm:spPr/>
      <dgm:t>
        <a:bodyPr/>
        <a:lstStyle/>
        <a:p>
          <a:endParaRPr lang="fr-FR"/>
        </a:p>
      </dgm:t>
    </dgm:pt>
    <dgm:pt modelId="{05D8C3F3-6920-2A4F-A136-F40F2BD613DC}" type="pres">
      <dgm:prSet presAssocID="{3474F77E-D8C3-804E-9A57-691D55B245F7}" presName="vertSpace3" presStyleLbl="node1" presStyleIdx="1" presStyleCnt="5"/>
      <dgm:spPr/>
    </dgm:pt>
    <dgm:pt modelId="{348D4212-56F3-1D42-9D16-D689C5A99216}" type="pres">
      <dgm:prSet presAssocID="{3474F77E-D8C3-804E-9A57-691D55B245F7}" presName="circle3" presStyleLbl="node1" presStyleIdx="2" presStyleCnt="5"/>
      <dgm:spPr/>
    </dgm:pt>
    <dgm:pt modelId="{227DF91E-A17C-F848-A66D-DDFFCF58D220}" type="pres">
      <dgm:prSet presAssocID="{3474F77E-D8C3-804E-9A57-691D55B245F7}" presName="rect3" presStyleLbl="alignAcc1" presStyleIdx="2" presStyleCnt="5"/>
      <dgm:spPr/>
      <dgm:t>
        <a:bodyPr/>
        <a:lstStyle/>
        <a:p>
          <a:endParaRPr lang="fr-FR"/>
        </a:p>
      </dgm:t>
    </dgm:pt>
    <dgm:pt modelId="{AAB5B6F1-9087-4E46-B121-1698AC688BF9}" type="pres">
      <dgm:prSet presAssocID="{91F1406B-E964-094A-A0AB-D7146C5ECD24}" presName="vertSpace4" presStyleLbl="node1" presStyleIdx="2" presStyleCnt="5"/>
      <dgm:spPr/>
    </dgm:pt>
    <dgm:pt modelId="{0B77E852-0407-D340-8957-9E5186306B92}" type="pres">
      <dgm:prSet presAssocID="{91F1406B-E964-094A-A0AB-D7146C5ECD24}" presName="circle4" presStyleLbl="node1" presStyleIdx="3" presStyleCnt="5"/>
      <dgm:spPr/>
    </dgm:pt>
    <dgm:pt modelId="{08F92643-3634-A74A-B4C5-53AA9BF25C7A}" type="pres">
      <dgm:prSet presAssocID="{91F1406B-E964-094A-A0AB-D7146C5ECD24}" presName="rect4" presStyleLbl="alignAcc1" presStyleIdx="3" presStyleCnt="5"/>
      <dgm:spPr/>
      <dgm:t>
        <a:bodyPr/>
        <a:lstStyle/>
        <a:p>
          <a:endParaRPr lang="fr-FR"/>
        </a:p>
      </dgm:t>
    </dgm:pt>
    <dgm:pt modelId="{DE832486-E190-9444-BC47-52621D9D1F91}" type="pres">
      <dgm:prSet presAssocID="{0C3951AA-464B-0749-BA6C-3D226755467D}" presName="vertSpace5" presStyleLbl="node1" presStyleIdx="3" presStyleCnt="5"/>
      <dgm:spPr/>
    </dgm:pt>
    <dgm:pt modelId="{C084B8D4-9933-AE4B-B432-0C51EE4B570C}" type="pres">
      <dgm:prSet presAssocID="{0C3951AA-464B-0749-BA6C-3D226755467D}" presName="circle5" presStyleLbl="node1" presStyleIdx="4" presStyleCnt="5"/>
      <dgm:spPr/>
    </dgm:pt>
    <dgm:pt modelId="{F2F4C20C-C383-7F4C-A4ED-73B1DB2F078D}" type="pres">
      <dgm:prSet presAssocID="{0C3951AA-464B-0749-BA6C-3D226755467D}" presName="rect5" presStyleLbl="alignAcc1" presStyleIdx="4" presStyleCnt="5"/>
      <dgm:spPr/>
      <dgm:t>
        <a:bodyPr/>
        <a:lstStyle/>
        <a:p>
          <a:endParaRPr lang="fr-FR"/>
        </a:p>
      </dgm:t>
    </dgm:pt>
    <dgm:pt modelId="{8B6C861A-7D44-BE4F-B682-47E3FA16A49C}" type="pres">
      <dgm:prSet presAssocID="{A2C60693-B752-2245-96ED-659B5C6962C3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0D2F7B-D495-6D4A-9A8C-791E034FD827}" type="pres">
      <dgm:prSet presAssocID="{A2C60693-B752-2245-96ED-659B5C6962C3}" presName="rect1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C480C3-7E65-1E49-98FD-8FEFDCBF3DF9}" type="pres">
      <dgm:prSet presAssocID="{5DBAFE7D-D2FE-CD46-A13E-5CB2A341CEE1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AFF6C4-6B14-434D-AB8C-635307AB3B36}" type="pres">
      <dgm:prSet presAssocID="{5DBAFE7D-D2FE-CD46-A13E-5CB2A341CEE1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5C03A5-FA36-D646-A66C-73D8873D2A84}" type="pres">
      <dgm:prSet presAssocID="{3474F77E-D8C3-804E-9A57-691D55B245F7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612847-F549-254E-ABBB-DEB1F707ED2C}" type="pres">
      <dgm:prSet presAssocID="{3474F77E-D8C3-804E-9A57-691D55B245F7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7154C1-9A40-9E4D-B25F-302AE9CC74C8}" type="pres">
      <dgm:prSet presAssocID="{91F1406B-E964-094A-A0AB-D7146C5ECD24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1748BF-7C13-9347-BF38-FEF4EFFB7413}" type="pres">
      <dgm:prSet presAssocID="{91F1406B-E964-094A-A0AB-D7146C5ECD24}" presName="rect4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7DF273-C555-8940-8B41-30489DDF809C}" type="pres">
      <dgm:prSet presAssocID="{0C3951AA-464B-0749-BA6C-3D226755467D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7B2A1D-D5D0-5347-9158-F8ED41258187}" type="pres">
      <dgm:prSet presAssocID="{0C3951AA-464B-0749-BA6C-3D226755467D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F5E2A4-8554-924A-9B4E-9EDC2A41AFED}" type="presOf" srcId="{291560CE-CE1E-034D-B3A0-41890F37A79F}" destId="{24AFF6C4-6B14-434D-AB8C-635307AB3B36}" srcOrd="0" destOrd="1" presId="urn:microsoft.com/office/officeart/2005/8/layout/target3"/>
    <dgm:cxn modelId="{C223078F-5563-C244-9716-9D63C8ABEC7E}" type="presOf" srcId="{78B2FD71-19F2-2D4B-B56C-56096D552991}" destId="{08612847-F549-254E-ABBB-DEB1F707ED2C}" srcOrd="0" destOrd="1" presId="urn:microsoft.com/office/officeart/2005/8/layout/target3"/>
    <dgm:cxn modelId="{22F922F3-DF87-0946-8356-14E4E0F7D902}" srcId="{A532C5ED-7B4A-CD48-96F1-4EB72DCEDC1F}" destId="{5DBAFE7D-D2FE-CD46-A13E-5CB2A341CEE1}" srcOrd="1" destOrd="0" parTransId="{D5EE4C36-8444-714A-A8EE-D7F97A64D413}" sibTransId="{B4CED3D8-84E8-DC4F-B660-721128197F97}"/>
    <dgm:cxn modelId="{B8283D62-CAF5-D344-8A3A-DA206FB8B44C}" type="presOf" srcId="{A2C60693-B752-2245-96ED-659B5C6962C3}" destId="{27D08C3B-3CB9-8643-B6DB-6150BBE5488A}" srcOrd="0" destOrd="0" presId="urn:microsoft.com/office/officeart/2005/8/layout/target3"/>
    <dgm:cxn modelId="{87FA3636-D8A4-BB4B-8393-A62D29C55989}" type="presOf" srcId="{5264EC1A-5743-B242-9796-8EBCA30D5BE9}" destId="{0E1748BF-7C13-9347-BF38-FEF4EFFB7413}" srcOrd="0" destOrd="1" presId="urn:microsoft.com/office/officeart/2005/8/layout/target3"/>
    <dgm:cxn modelId="{8C9F1970-A5E6-2D42-8313-7033344F97BD}" srcId="{A532C5ED-7B4A-CD48-96F1-4EB72DCEDC1F}" destId="{0C3951AA-464B-0749-BA6C-3D226755467D}" srcOrd="4" destOrd="0" parTransId="{765B058A-410A-8E46-BF93-D6013160608F}" sibTransId="{9CCD3043-8BA3-EE41-A49C-21309010BE16}"/>
    <dgm:cxn modelId="{A7C71C37-FE27-2C4D-BE10-19F06D485752}" srcId="{A2C60693-B752-2245-96ED-659B5C6962C3}" destId="{4B198768-B169-6346-9F64-7020C537B1E3}" srcOrd="1" destOrd="0" parTransId="{06055F83-8106-A945-A43C-55AD0B943060}" sibTransId="{3C26DA5E-0943-AA40-BB26-623F591C62F5}"/>
    <dgm:cxn modelId="{F66532B4-14BF-B94F-913A-98D72F2E2B21}" type="presOf" srcId="{A2B65802-F342-464D-B55E-C5C820A87509}" destId="{197B2A1D-D5D0-5347-9158-F8ED41258187}" srcOrd="0" destOrd="0" presId="urn:microsoft.com/office/officeart/2005/8/layout/target3"/>
    <dgm:cxn modelId="{88867E8D-A5BF-F949-A7A5-F094CAE8BAD5}" type="presOf" srcId="{4B198768-B169-6346-9F64-7020C537B1E3}" destId="{F80D2F7B-D495-6D4A-9A8C-791E034FD827}" srcOrd="0" destOrd="1" presId="urn:microsoft.com/office/officeart/2005/8/layout/target3"/>
    <dgm:cxn modelId="{3D54FD24-057E-094B-8012-59E40714BB00}" type="presOf" srcId="{0C3951AA-464B-0749-BA6C-3D226755467D}" destId="{3A7DF273-C555-8940-8B41-30489DDF809C}" srcOrd="1" destOrd="0" presId="urn:microsoft.com/office/officeart/2005/8/layout/target3"/>
    <dgm:cxn modelId="{BEF02976-8AE8-4E44-AD2A-D516F071503F}" type="presOf" srcId="{91F1406B-E964-094A-A0AB-D7146C5ECD24}" destId="{E37154C1-9A40-9E4D-B25F-302AE9CC74C8}" srcOrd="1" destOrd="0" presId="urn:microsoft.com/office/officeart/2005/8/layout/target3"/>
    <dgm:cxn modelId="{0062D96D-4A23-574B-BFF0-306848D7CCD7}" srcId="{5DBAFE7D-D2FE-CD46-A13E-5CB2A341CEE1}" destId="{EAFB4C2C-0274-624A-B287-C19467DA36E0}" srcOrd="0" destOrd="0" parTransId="{4ABC5577-FD18-5D4D-9ED3-4238CCCC4523}" sibTransId="{6849454F-8EA6-BD43-92BA-D5E53524352D}"/>
    <dgm:cxn modelId="{77619F9D-88D5-AB47-9A63-24B3AC72056E}" type="presOf" srcId="{A532C5ED-7B4A-CD48-96F1-4EB72DCEDC1F}" destId="{B93B5855-0A7A-8B40-993E-8698039EB1D8}" srcOrd="0" destOrd="0" presId="urn:microsoft.com/office/officeart/2005/8/layout/target3"/>
    <dgm:cxn modelId="{F673D429-F705-014A-B4D7-07DFAB0925AF}" type="presOf" srcId="{EAFB4C2C-0274-624A-B287-C19467DA36E0}" destId="{24AFF6C4-6B14-434D-AB8C-635307AB3B36}" srcOrd="0" destOrd="0" presId="urn:microsoft.com/office/officeart/2005/8/layout/target3"/>
    <dgm:cxn modelId="{34705481-5AA3-1947-B312-2806BE07282B}" type="presOf" srcId="{5DBAFE7D-D2FE-CD46-A13E-5CB2A341CEE1}" destId="{55C480C3-7E65-1E49-98FD-8FEFDCBF3DF9}" srcOrd="1" destOrd="0" presId="urn:microsoft.com/office/officeart/2005/8/layout/target3"/>
    <dgm:cxn modelId="{C877AD75-8048-4A42-89CF-8A6B55DD5EE3}" type="presOf" srcId="{A2C60693-B752-2245-96ED-659B5C6962C3}" destId="{8B6C861A-7D44-BE4F-B682-47E3FA16A49C}" srcOrd="1" destOrd="0" presId="urn:microsoft.com/office/officeart/2005/8/layout/target3"/>
    <dgm:cxn modelId="{99921B95-A77F-4340-838F-39C6B2740123}" type="presOf" srcId="{91F1406B-E964-094A-A0AB-D7146C5ECD24}" destId="{08F92643-3634-A74A-B4C5-53AA9BF25C7A}" srcOrd="0" destOrd="0" presId="urn:microsoft.com/office/officeart/2005/8/layout/target3"/>
    <dgm:cxn modelId="{9B83EDB5-7512-E443-A893-5EFF3B786D1C}" type="presOf" srcId="{3474F77E-D8C3-804E-9A57-691D55B245F7}" destId="{365C03A5-FA36-D646-A66C-73D8873D2A84}" srcOrd="1" destOrd="0" presId="urn:microsoft.com/office/officeart/2005/8/layout/target3"/>
    <dgm:cxn modelId="{F17B13C7-B755-2343-8E34-788F24CFEA7F}" type="presOf" srcId="{0C3951AA-464B-0749-BA6C-3D226755467D}" destId="{F2F4C20C-C383-7F4C-A4ED-73B1DB2F078D}" srcOrd="0" destOrd="0" presId="urn:microsoft.com/office/officeart/2005/8/layout/target3"/>
    <dgm:cxn modelId="{A0D82813-2793-CD44-A4B7-3F74A6D57A88}" srcId="{A2C60693-B752-2245-96ED-659B5C6962C3}" destId="{9A712202-AD04-784C-9265-D627841F0076}" srcOrd="0" destOrd="0" parTransId="{3BC1D62D-539B-FF44-B926-9E7D9C578196}" sibTransId="{7876CA1A-135B-4D4F-A0A7-120A9AEBCB1A}"/>
    <dgm:cxn modelId="{2BD6D23F-8132-E54B-B9FB-5A060866A7B7}" srcId="{91F1406B-E964-094A-A0AB-D7146C5ECD24}" destId="{F94D1247-CB49-1A4D-836E-56092D305807}" srcOrd="0" destOrd="0" parTransId="{7D954A14-C28E-CF47-A62E-F59A99921EFE}" sibTransId="{4C73F9FE-FD8E-8E4B-BD82-D4A61CAFC3C5}"/>
    <dgm:cxn modelId="{5A862078-48B2-EA4D-91C3-C707256BD807}" srcId="{A532C5ED-7B4A-CD48-96F1-4EB72DCEDC1F}" destId="{91F1406B-E964-094A-A0AB-D7146C5ECD24}" srcOrd="3" destOrd="0" parTransId="{7F19BC79-1C28-EA4B-895F-B61895D27918}" sibTransId="{CAFA3BEA-7A0A-1A46-B748-F1999CEA9377}"/>
    <dgm:cxn modelId="{B5AD1291-28FC-8640-8F69-3D0207289518}" srcId="{5DBAFE7D-D2FE-CD46-A13E-5CB2A341CEE1}" destId="{291560CE-CE1E-034D-B3A0-41890F37A79F}" srcOrd="1" destOrd="0" parTransId="{F5604327-409F-8F41-A33E-1FF19A2686C9}" sibTransId="{88934B0B-9A4B-CE4D-B5FB-8BF3E8FC111C}"/>
    <dgm:cxn modelId="{2E8542FD-FBAC-8440-BC82-0B3E176186AA}" type="presOf" srcId="{3474F77E-D8C3-804E-9A57-691D55B245F7}" destId="{227DF91E-A17C-F848-A66D-DDFFCF58D220}" srcOrd="0" destOrd="0" presId="urn:microsoft.com/office/officeart/2005/8/layout/target3"/>
    <dgm:cxn modelId="{24CEBD67-9BCA-A84D-8438-5E7E86008901}" srcId="{3474F77E-D8C3-804E-9A57-691D55B245F7}" destId="{78B2FD71-19F2-2D4B-B56C-56096D552991}" srcOrd="1" destOrd="0" parTransId="{131C6293-663E-8147-8179-BFAD89E1A743}" sibTransId="{05A315FE-55F1-7542-9BE0-0D1D9940DE40}"/>
    <dgm:cxn modelId="{8EFD1366-3BBD-2D4F-B988-5212FF55FAC4}" srcId="{0C3951AA-464B-0749-BA6C-3D226755467D}" destId="{A2B65802-F342-464D-B55E-C5C820A87509}" srcOrd="0" destOrd="0" parTransId="{C3C34998-0771-B94A-9CA7-94595502B2F1}" sibTransId="{AC615E52-6AE1-9F42-9163-129EF0D1AEDE}"/>
    <dgm:cxn modelId="{8727BD56-A2F8-6246-A7A4-DBA7EA2B6A35}" type="presOf" srcId="{F94D1247-CB49-1A4D-836E-56092D305807}" destId="{0E1748BF-7C13-9347-BF38-FEF4EFFB7413}" srcOrd="0" destOrd="0" presId="urn:microsoft.com/office/officeart/2005/8/layout/target3"/>
    <dgm:cxn modelId="{3C09D157-917D-554A-84AA-F2DEE7FD42FE}" srcId="{A532C5ED-7B4A-CD48-96F1-4EB72DCEDC1F}" destId="{A2C60693-B752-2245-96ED-659B5C6962C3}" srcOrd="0" destOrd="0" parTransId="{64A8A561-9464-CD40-ABB1-E1BC14082C66}" sibTransId="{F2E75822-1C26-AE49-975E-B1500BA39977}"/>
    <dgm:cxn modelId="{0CB29995-97AB-1748-8313-C9AF435451A4}" type="presOf" srcId="{9A712202-AD04-784C-9265-D627841F0076}" destId="{F80D2F7B-D495-6D4A-9A8C-791E034FD827}" srcOrd="0" destOrd="0" presId="urn:microsoft.com/office/officeart/2005/8/layout/target3"/>
    <dgm:cxn modelId="{F746AAEA-C246-3F49-A835-6FAEC8169582}" type="presOf" srcId="{5DBAFE7D-D2FE-CD46-A13E-5CB2A341CEE1}" destId="{C7AC4D77-756B-DF4F-9540-CFFC03674210}" srcOrd="0" destOrd="0" presId="urn:microsoft.com/office/officeart/2005/8/layout/target3"/>
    <dgm:cxn modelId="{386A6963-AC23-5048-A42F-4B635F0FF207}" srcId="{3474F77E-D8C3-804E-9A57-691D55B245F7}" destId="{5F57ED30-F184-C142-8440-29A92F50DBD8}" srcOrd="0" destOrd="0" parTransId="{95E9CF71-986F-5E49-AFA7-BEF21DEE12CA}" sibTransId="{7F7749E3-834A-6747-86B9-C5C62FDC06BB}"/>
    <dgm:cxn modelId="{2CA88FD3-48CC-A041-8E98-D9F593106D39}" type="presOf" srcId="{5F57ED30-F184-C142-8440-29A92F50DBD8}" destId="{08612847-F549-254E-ABBB-DEB1F707ED2C}" srcOrd="0" destOrd="0" presId="urn:microsoft.com/office/officeart/2005/8/layout/target3"/>
    <dgm:cxn modelId="{D4AC3541-7E2D-8D42-9DC7-6D04A4B01C27}" srcId="{91F1406B-E964-094A-A0AB-D7146C5ECD24}" destId="{5264EC1A-5743-B242-9796-8EBCA30D5BE9}" srcOrd="1" destOrd="0" parTransId="{D597DE01-4B47-1048-B82C-2FA6F8B0EF81}" sibTransId="{B88C478A-90B9-E240-8832-9AA4931428CD}"/>
    <dgm:cxn modelId="{E56D2FFB-B0AE-6D47-8F68-005F81D7A542}" srcId="{A532C5ED-7B4A-CD48-96F1-4EB72DCEDC1F}" destId="{3474F77E-D8C3-804E-9A57-691D55B245F7}" srcOrd="2" destOrd="0" parTransId="{B0CE06C1-818E-8041-93BC-67CA3ABEF703}" sibTransId="{3731F058-A136-5442-A2C8-35D7A1C17865}"/>
    <dgm:cxn modelId="{38BB66F4-B76A-3A4F-ACF0-A03EA62E17CF}" type="presParOf" srcId="{B93B5855-0A7A-8B40-993E-8698039EB1D8}" destId="{493E3383-7828-F948-9273-E6CC06ACA472}" srcOrd="0" destOrd="0" presId="urn:microsoft.com/office/officeart/2005/8/layout/target3"/>
    <dgm:cxn modelId="{87CBD289-568B-914A-9F09-36F9D8CADB3D}" type="presParOf" srcId="{B93B5855-0A7A-8B40-993E-8698039EB1D8}" destId="{44CB9E43-EECF-8347-AA67-D95A17AF0E89}" srcOrd="1" destOrd="0" presId="urn:microsoft.com/office/officeart/2005/8/layout/target3"/>
    <dgm:cxn modelId="{349A8152-7507-6141-B01F-97E2625E731B}" type="presParOf" srcId="{B93B5855-0A7A-8B40-993E-8698039EB1D8}" destId="{27D08C3B-3CB9-8643-B6DB-6150BBE5488A}" srcOrd="2" destOrd="0" presId="urn:microsoft.com/office/officeart/2005/8/layout/target3"/>
    <dgm:cxn modelId="{748252DB-E248-C94A-B910-5B2CDE991756}" type="presParOf" srcId="{B93B5855-0A7A-8B40-993E-8698039EB1D8}" destId="{FCDAC564-922E-304A-95EE-F8CF2D8300C8}" srcOrd="3" destOrd="0" presId="urn:microsoft.com/office/officeart/2005/8/layout/target3"/>
    <dgm:cxn modelId="{9279EADF-52B3-294C-B86F-859AF8748A9C}" type="presParOf" srcId="{B93B5855-0A7A-8B40-993E-8698039EB1D8}" destId="{14281B43-94E9-D846-BC95-C54AF25AD124}" srcOrd="4" destOrd="0" presId="urn:microsoft.com/office/officeart/2005/8/layout/target3"/>
    <dgm:cxn modelId="{53573037-9512-5A45-867F-2BE3E0242631}" type="presParOf" srcId="{B93B5855-0A7A-8B40-993E-8698039EB1D8}" destId="{C7AC4D77-756B-DF4F-9540-CFFC03674210}" srcOrd="5" destOrd="0" presId="urn:microsoft.com/office/officeart/2005/8/layout/target3"/>
    <dgm:cxn modelId="{F2A6ED8B-EA05-A644-BA93-10761E063496}" type="presParOf" srcId="{B93B5855-0A7A-8B40-993E-8698039EB1D8}" destId="{05D8C3F3-6920-2A4F-A136-F40F2BD613DC}" srcOrd="6" destOrd="0" presId="urn:microsoft.com/office/officeart/2005/8/layout/target3"/>
    <dgm:cxn modelId="{A344391E-230F-874D-9A03-4B7222A471FB}" type="presParOf" srcId="{B93B5855-0A7A-8B40-993E-8698039EB1D8}" destId="{348D4212-56F3-1D42-9D16-D689C5A99216}" srcOrd="7" destOrd="0" presId="urn:microsoft.com/office/officeart/2005/8/layout/target3"/>
    <dgm:cxn modelId="{B0F076AC-43E5-EF41-8D79-A6F4208E0BE0}" type="presParOf" srcId="{B93B5855-0A7A-8B40-993E-8698039EB1D8}" destId="{227DF91E-A17C-F848-A66D-DDFFCF58D220}" srcOrd="8" destOrd="0" presId="urn:microsoft.com/office/officeart/2005/8/layout/target3"/>
    <dgm:cxn modelId="{FEA531F0-03C5-1345-8BA9-1ED28A0704D6}" type="presParOf" srcId="{B93B5855-0A7A-8B40-993E-8698039EB1D8}" destId="{AAB5B6F1-9087-4E46-B121-1698AC688BF9}" srcOrd="9" destOrd="0" presId="urn:microsoft.com/office/officeart/2005/8/layout/target3"/>
    <dgm:cxn modelId="{77ED7ED2-641C-0D42-8325-97473AF95819}" type="presParOf" srcId="{B93B5855-0A7A-8B40-993E-8698039EB1D8}" destId="{0B77E852-0407-D340-8957-9E5186306B92}" srcOrd="10" destOrd="0" presId="urn:microsoft.com/office/officeart/2005/8/layout/target3"/>
    <dgm:cxn modelId="{0B46F636-7754-7542-809F-0E45A2165C38}" type="presParOf" srcId="{B93B5855-0A7A-8B40-993E-8698039EB1D8}" destId="{08F92643-3634-A74A-B4C5-53AA9BF25C7A}" srcOrd="11" destOrd="0" presId="urn:microsoft.com/office/officeart/2005/8/layout/target3"/>
    <dgm:cxn modelId="{F7D6777C-CEA2-D84A-A527-8F84C314CF7A}" type="presParOf" srcId="{B93B5855-0A7A-8B40-993E-8698039EB1D8}" destId="{DE832486-E190-9444-BC47-52621D9D1F91}" srcOrd="12" destOrd="0" presId="urn:microsoft.com/office/officeart/2005/8/layout/target3"/>
    <dgm:cxn modelId="{52A18E79-4FD3-B04F-8387-B109E6827083}" type="presParOf" srcId="{B93B5855-0A7A-8B40-993E-8698039EB1D8}" destId="{C084B8D4-9933-AE4B-B432-0C51EE4B570C}" srcOrd="13" destOrd="0" presId="urn:microsoft.com/office/officeart/2005/8/layout/target3"/>
    <dgm:cxn modelId="{505573DC-72F6-344B-B7D9-A2CA0B706FCB}" type="presParOf" srcId="{B93B5855-0A7A-8B40-993E-8698039EB1D8}" destId="{F2F4C20C-C383-7F4C-A4ED-73B1DB2F078D}" srcOrd="14" destOrd="0" presId="urn:microsoft.com/office/officeart/2005/8/layout/target3"/>
    <dgm:cxn modelId="{F33B3A2B-5906-BF4B-83CE-019FD0AE4806}" type="presParOf" srcId="{B93B5855-0A7A-8B40-993E-8698039EB1D8}" destId="{8B6C861A-7D44-BE4F-B682-47E3FA16A49C}" srcOrd="15" destOrd="0" presId="urn:microsoft.com/office/officeart/2005/8/layout/target3"/>
    <dgm:cxn modelId="{A293B7FD-BBDE-4541-9C9C-767ED41FD1EC}" type="presParOf" srcId="{B93B5855-0A7A-8B40-993E-8698039EB1D8}" destId="{F80D2F7B-D495-6D4A-9A8C-791E034FD827}" srcOrd="16" destOrd="0" presId="urn:microsoft.com/office/officeart/2005/8/layout/target3"/>
    <dgm:cxn modelId="{AE0E6AD3-26CF-F44A-B6D3-378014948B05}" type="presParOf" srcId="{B93B5855-0A7A-8B40-993E-8698039EB1D8}" destId="{55C480C3-7E65-1E49-98FD-8FEFDCBF3DF9}" srcOrd="17" destOrd="0" presId="urn:microsoft.com/office/officeart/2005/8/layout/target3"/>
    <dgm:cxn modelId="{CCEFD43E-3835-D845-BC63-6AC555ABD803}" type="presParOf" srcId="{B93B5855-0A7A-8B40-993E-8698039EB1D8}" destId="{24AFF6C4-6B14-434D-AB8C-635307AB3B36}" srcOrd="18" destOrd="0" presId="urn:microsoft.com/office/officeart/2005/8/layout/target3"/>
    <dgm:cxn modelId="{03B1F9F7-47DD-3440-8705-0BF1F61FDC6B}" type="presParOf" srcId="{B93B5855-0A7A-8B40-993E-8698039EB1D8}" destId="{365C03A5-FA36-D646-A66C-73D8873D2A84}" srcOrd="19" destOrd="0" presId="urn:microsoft.com/office/officeart/2005/8/layout/target3"/>
    <dgm:cxn modelId="{D9912C83-C1F0-854A-9987-BB601C29A84E}" type="presParOf" srcId="{B93B5855-0A7A-8B40-993E-8698039EB1D8}" destId="{08612847-F549-254E-ABBB-DEB1F707ED2C}" srcOrd="20" destOrd="0" presId="urn:microsoft.com/office/officeart/2005/8/layout/target3"/>
    <dgm:cxn modelId="{C01DEFB8-D9FA-1540-B54F-AE6FBFEFD2FB}" type="presParOf" srcId="{B93B5855-0A7A-8B40-993E-8698039EB1D8}" destId="{E37154C1-9A40-9E4D-B25F-302AE9CC74C8}" srcOrd="21" destOrd="0" presId="urn:microsoft.com/office/officeart/2005/8/layout/target3"/>
    <dgm:cxn modelId="{E3E3C05B-5F55-1047-A553-2505094F33FB}" type="presParOf" srcId="{B93B5855-0A7A-8B40-993E-8698039EB1D8}" destId="{0E1748BF-7C13-9347-BF38-FEF4EFFB7413}" srcOrd="22" destOrd="0" presId="urn:microsoft.com/office/officeart/2005/8/layout/target3"/>
    <dgm:cxn modelId="{A37D973D-C308-6348-BF97-63F36573EBDD}" type="presParOf" srcId="{B93B5855-0A7A-8B40-993E-8698039EB1D8}" destId="{3A7DF273-C555-8940-8B41-30489DDF809C}" srcOrd="23" destOrd="0" presId="urn:microsoft.com/office/officeart/2005/8/layout/target3"/>
    <dgm:cxn modelId="{7394FEF8-4A06-5C4D-A083-25D985A64D55}" type="presParOf" srcId="{B93B5855-0A7A-8B40-993E-8698039EB1D8}" destId="{197B2A1D-D5D0-5347-9158-F8ED41258187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2A904-CF93-D64C-8B91-B5B920C675AB}" type="doc">
      <dgm:prSet loTypeId="urn:microsoft.com/office/officeart/2005/8/layout/vProcess5" loCatId="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8C8B3190-F471-0940-9C41-0E801CCF82F3}">
      <dgm:prSet phldrT="[Texte]"/>
      <dgm:spPr/>
      <dgm:t>
        <a:bodyPr/>
        <a:lstStyle/>
        <a:p>
          <a:r>
            <a:rPr lang="fr-FR" dirty="0" smtClean="0"/>
            <a:t>Avant 8 logements 546m </a:t>
          </a:r>
          <a:r>
            <a:rPr lang="fr-FR" baseline="30000" dirty="0" smtClean="0"/>
            <a:t>2</a:t>
          </a:r>
          <a:endParaRPr lang="fr-FR" baseline="30000" dirty="0"/>
        </a:p>
      </dgm:t>
    </dgm:pt>
    <dgm:pt modelId="{C3139C5E-E430-174A-8B7C-0206481DF8EF}" type="parTrans" cxnId="{D78F8C60-E1C6-0C42-87A4-C88F75D91E4C}">
      <dgm:prSet/>
      <dgm:spPr/>
      <dgm:t>
        <a:bodyPr/>
        <a:lstStyle/>
        <a:p>
          <a:endParaRPr lang="fr-FR"/>
        </a:p>
      </dgm:t>
    </dgm:pt>
    <dgm:pt modelId="{425664E1-815B-8B43-B226-C7037F5F87E2}" type="sibTrans" cxnId="{D78F8C60-E1C6-0C42-87A4-C88F75D91E4C}">
      <dgm:prSet/>
      <dgm:spPr/>
      <dgm:t>
        <a:bodyPr/>
        <a:lstStyle/>
        <a:p>
          <a:endParaRPr lang="fr-FR"/>
        </a:p>
      </dgm:t>
    </dgm:pt>
    <dgm:pt modelId="{D825498A-8B03-7F43-B9C5-EB5C2A81C28F}">
      <dgm:prSet phldrT="[Texte]"/>
      <dgm:spPr/>
      <dgm:t>
        <a:bodyPr/>
        <a:lstStyle/>
        <a:p>
          <a:r>
            <a:rPr lang="fr-FR" dirty="0" smtClean="0"/>
            <a:t>2T1</a:t>
          </a:r>
          <a:endParaRPr lang="fr-FR" dirty="0"/>
        </a:p>
      </dgm:t>
    </dgm:pt>
    <dgm:pt modelId="{33B559D9-3489-3242-95C5-72EDFC5253F1}" type="parTrans" cxnId="{A44451DE-4ABC-7149-A04E-C8EDD8B6F4AC}">
      <dgm:prSet/>
      <dgm:spPr/>
      <dgm:t>
        <a:bodyPr/>
        <a:lstStyle/>
        <a:p>
          <a:endParaRPr lang="fr-FR"/>
        </a:p>
      </dgm:t>
    </dgm:pt>
    <dgm:pt modelId="{F4894487-4203-E249-9AB1-B61ECF0B920E}" type="sibTrans" cxnId="{A44451DE-4ABC-7149-A04E-C8EDD8B6F4AC}">
      <dgm:prSet/>
      <dgm:spPr/>
      <dgm:t>
        <a:bodyPr/>
        <a:lstStyle/>
        <a:p>
          <a:endParaRPr lang="fr-FR"/>
        </a:p>
      </dgm:t>
    </dgm:pt>
    <dgm:pt modelId="{A0B6AD1A-070E-EF4B-9A2D-87F7375FE304}">
      <dgm:prSet phldrT="[Texte]"/>
      <dgm:spPr/>
      <dgm:t>
        <a:bodyPr/>
        <a:lstStyle/>
        <a:p>
          <a:r>
            <a:rPr lang="fr-FR" dirty="0" smtClean="0"/>
            <a:t>2T2</a:t>
          </a:r>
          <a:endParaRPr lang="fr-FR" dirty="0"/>
        </a:p>
      </dgm:t>
    </dgm:pt>
    <dgm:pt modelId="{C6D905ED-5ABD-E44A-83BA-CECCF9BF2148}" type="parTrans" cxnId="{89B6AB45-737F-674C-B472-662CCDC839B9}">
      <dgm:prSet/>
      <dgm:spPr/>
      <dgm:t>
        <a:bodyPr/>
        <a:lstStyle/>
        <a:p>
          <a:endParaRPr lang="fr-FR"/>
        </a:p>
      </dgm:t>
    </dgm:pt>
    <dgm:pt modelId="{DDC8AC6B-70AF-F243-A5AF-10F6867AD74F}" type="sibTrans" cxnId="{89B6AB45-737F-674C-B472-662CCDC839B9}">
      <dgm:prSet/>
      <dgm:spPr/>
      <dgm:t>
        <a:bodyPr/>
        <a:lstStyle/>
        <a:p>
          <a:endParaRPr lang="fr-FR"/>
        </a:p>
      </dgm:t>
    </dgm:pt>
    <dgm:pt modelId="{A01F6310-7870-724E-9C2B-19FF1A52013D}">
      <dgm:prSet phldrT="[Texte]"/>
      <dgm:spPr/>
      <dgm:t>
        <a:bodyPr/>
        <a:lstStyle/>
        <a:p>
          <a:r>
            <a:rPr lang="fr-FR" dirty="0" smtClean="0"/>
            <a:t>Après 10 logements </a:t>
          </a:r>
          <a:endParaRPr lang="fr-FR" dirty="0"/>
        </a:p>
      </dgm:t>
    </dgm:pt>
    <dgm:pt modelId="{19ACF3FD-45A8-014C-AA02-36F8F25060A3}" type="parTrans" cxnId="{2D4156F7-FD94-6C42-B8D7-18740C3F660A}">
      <dgm:prSet/>
      <dgm:spPr/>
      <dgm:t>
        <a:bodyPr/>
        <a:lstStyle/>
        <a:p>
          <a:endParaRPr lang="fr-FR"/>
        </a:p>
      </dgm:t>
    </dgm:pt>
    <dgm:pt modelId="{C128CD95-0623-EC43-ADB3-DFAC2AA7CFBC}" type="sibTrans" cxnId="{2D4156F7-FD94-6C42-B8D7-18740C3F660A}">
      <dgm:prSet/>
      <dgm:spPr/>
      <dgm:t>
        <a:bodyPr/>
        <a:lstStyle/>
        <a:p>
          <a:endParaRPr lang="fr-FR"/>
        </a:p>
      </dgm:t>
    </dgm:pt>
    <dgm:pt modelId="{C80C99E8-CC37-EB48-8865-4BE23E104EBB}">
      <dgm:prSet phldrT="[Texte]"/>
      <dgm:spPr/>
      <dgm:t>
        <a:bodyPr/>
        <a:lstStyle/>
        <a:p>
          <a:r>
            <a:rPr lang="fr-FR" dirty="0" smtClean="0"/>
            <a:t>5 studios RHJ dont 1 accessible handicap</a:t>
          </a:r>
          <a:endParaRPr lang="fr-FR" dirty="0"/>
        </a:p>
      </dgm:t>
    </dgm:pt>
    <dgm:pt modelId="{D5853461-FBAC-A043-A023-614C937C1315}" type="parTrans" cxnId="{67DA08A8-DF26-1D47-841D-1BE55EFA277D}">
      <dgm:prSet/>
      <dgm:spPr/>
      <dgm:t>
        <a:bodyPr/>
        <a:lstStyle/>
        <a:p>
          <a:endParaRPr lang="fr-FR"/>
        </a:p>
      </dgm:t>
    </dgm:pt>
    <dgm:pt modelId="{0D8A150B-AEBB-164A-87E5-DC126BCC1795}" type="sibTrans" cxnId="{67DA08A8-DF26-1D47-841D-1BE55EFA277D}">
      <dgm:prSet/>
      <dgm:spPr/>
      <dgm:t>
        <a:bodyPr/>
        <a:lstStyle/>
        <a:p>
          <a:endParaRPr lang="fr-FR"/>
        </a:p>
      </dgm:t>
    </dgm:pt>
    <dgm:pt modelId="{35F28F97-8C23-2848-B962-16CF22B83581}">
      <dgm:prSet phldrT="[Texte]"/>
      <dgm:spPr/>
      <dgm:t>
        <a:bodyPr/>
        <a:lstStyle/>
        <a:p>
          <a:r>
            <a:rPr lang="fr-FR" dirty="0" smtClean="0"/>
            <a:t>2T1 hébergement</a:t>
          </a:r>
          <a:endParaRPr lang="fr-FR" dirty="0"/>
        </a:p>
      </dgm:t>
    </dgm:pt>
    <dgm:pt modelId="{D9976DC9-E63E-D448-BF00-9EB5C62DE24C}" type="parTrans" cxnId="{3E16412F-BD87-1E4E-A96C-C22ABD2AE0CA}">
      <dgm:prSet/>
      <dgm:spPr/>
      <dgm:t>
        <a:bodyPr/>
        <a:lstStyle/>
        <a:p>
          <a:endParaRPr lang="fr-FR"/>
        </a:p>
      </dgm:t>
    </dgm:pt>
    <dgm:pt modelId="{8064B520-6047-0B44-A932-39D5AEF487EB}" type="sibTrans" cxnId="{3E16412F-BD87-1E4E-A96C-C22ABD2AE0CA}">
      <dgm:prSet/>
      <dgm:spPr/>
      <dgm:t>
        <a:bodyPr/>
        <a:lstStyle/>
        <a:p>
          <a:endParaRPr lang="fr-FR"/>
        </a:p>
      </dgm:t>
    </dgm:pt>
    <dgm:pt modelId="{75BD5F3B-7761-7D40-84F6-F0584B567422}">
      <dgm:prSet phldrT="[Texte]"/>
      <dgm:spPr/>
      <dgm:t>
        <a:bodyPr/>
        <a:lstStyle/>
        <a:p>
          <a:r>
            <a:rPr lang="fr-FR" dirty="0" smtClean="0"/>
            <a:t>2T3</a:t>
          </a:r>
          <a:endParaRPr lang="fr-FR" dirty="0"/>
        </a:p>
      </dgm:t>
    </dgm:pt>
    <dgm:pt modelId="{6D31A6FA-0C31-BD47-A5C8-BC87BAE61E73}" type="parTrans" cxnId="{E4F8F3FB-20E3-D242-B965-6DCF99138A6C}">
      <dgm:prSet/>
      <dgm:spPr/>
      <dgm:t>
        <a:bodyPr/>
        <a:lstStyle/>
        <a:p>
          <a:endParaRPr lang="fr-FR"/>
        </a:p>
      </dgm:t>
    </dgm:pt>
    <dgm:pt modelId="{EA542C41-5C6C-404F-A456-6E22E26E1328}" type="sibTrans" cxnId="{E4F8F3FB-20E3-D242-B965-6DCF99138A6C}">
      <dgm:prSet/>
      <dgm:spPr/>
      <dgm:t>
        <a:bodyPr/>
        <a:lstStyle/>
        <a:p>
          <a:endParaRPr lang="fr-FR"/>
        </a:p>
      </dgm:t>
    </dgm:pt>
    <dgm:pt modelId="{FDD69753-677F-4642-BD01-270E0E2BE655}">
      <dgm:prSet phldrT="[Texte]"/>
      <dgm:spPr/>
      <dgm:t>
        <a:bodyPr/>
        <a:lstStyle/>
        <a:p>
          <a:r>
            <a:rPr lang="fr-FR" dirty="0" smtClean="0"/>
            <a:t>2T4</a:t>
          </a:r>
          <a:endParaRPr lang="fr-FR" dirty="0"/>
        </a:p>
      </dgm:t>
    </dgm:pt>
    <dgm:pt modelId="{3A3D1FA7-9DA9-774B-92D4-577671899A18}" type="parTrans" cxnId="{ED1F7F49-B72B-444E-A5A3-B1EB283F279A}">
      <dgm:prSet/>
      <dgm:spPr/>
      <dgm:t>
        <a:bodyPr/>
        <a:lstStyle/>
        <a:p>
          <a:endParaRPr lang="fr-FR"/>
        </a:p>
      </dgm:t>
    </dgm:pt>
    <dgm:pt modelId="{F2C2751E-6371-124A-B830-9937696F59E8}" type="sibTrans" cxnId="{ED1F7F49-B72B-444E-A5A3-B1EB283F279A}">
      <dgm:prSet/>
      <dgm:spPr/>
      <dgm:t>
        <a:bodyPr/>
        <a:lstStyle/>
        <a:p>
          <a:endParaRPr lang="fr-FR"/>
        </a:p>
      </dgm:t>
    </dgm:pt>
    <dgm:pt modelId="{A919E66D-7328-7345-AE05-93DAE002B384}">
      <dgm:prSet phldrT="[Texte]"/>
      <dgm:spPr/>
      <dgm:t>
        <a:bodyPr/>
        <a:lstStyle/>
        <a:p>
          <a:r>
            <a:rPr lang="fr-FR" dirty="0" smtClean="0"/>
            <a:t>1 T4 hébergement famille</a:t>
          </a:r>
          <a:endParaRPr lang="fr-FR" dirty="0"/>
        </a:p>
      </dgm:t>
    </dgm:pt>
    <dgm:pt modelId="{AE68307A-7AAF-B142-9C04-C2408EFE7FD5}" type="parTrans" cxnId="{E1115D96-E8D8-674E-A599-72E16548C1E7}">
      <dgm:prSet/>
      <dgm:spPr/>
      <dgm:t>
        <a:bodyPr/>
        <a:lstStyle/>
        <a:p>
          <a:endParaRPr lang="fr-FR"/>
        </a:p>
      </dgm:t>
    </dgm:pt>
    <dgm:pt modelId="{99EA6486-AF7B-3541-B3DE-B7F2D7B61576}" type="sibTrans" cxnId="{E1115D96-E8D8-674E-A599-72E16548C1E7}">
      <dgm:prSet/>
      <dgm:spPr/>
      <dgm:t>
        <a:bodyPr/>
        <a:lstStyle/>
        <a:p>
          <a:endParaRPr lang="fr-FR"/>
        </a:p>
      </dgm:t>
    </dgm:pt>
    <dgm:pt modelId="{D8F814DE-93EF-9B4C-9BF9-3104C38EAB56}">
      <dgm:prSet phldrT="[Texte]"/>
      <dgm:spPr/>
      <dgm:t>
        <a:bodyPr/>
        <a:lstStyle/>
        <a:p>
          <a:r>
            <a:rPr lang="fr-FR" dirty="0" smtClean="0"/>
            <a:t>2 chambres RHJ</a:t>
          </a:r>
          <a:endParaRPr lang="fr-FR" dirty="0"/>
        </a:p>
      </dgm:t>
    </dgm:pt>
    <dgm:pt modelId="{EE5CFDED-99DB-2544-89D7-BD72D72F4F9B}" type="parTrans" cxnId="{A1A485F8-6507-3449-B03A-8EA3EF8428DF}">
      <dgm:prSet/>
      <dgm:spPr/>
      <dgm:t>
        <a:bodyPr/>
        <a:lstStyle/>
        <a:p>
          <a:endParaRPr lang="fr-FR"/>
        </a:p>
      </dgm:t>
    </dgm:pt>
    <dgm:pt modelId="{58CD9196-7336-DE44-9E65-A02C2D5FB708}" type="sibTrans" cxnId="{A1A485F8-6507-3449-B03A-8EA3EF8428DF}">
      <dgm:prSet/>
      <dgm:spPr/>
      <dgm:t>
        <a:bodyPr/>
        <a:lstStyle/>
        <a:p>
          <a:endParaRPr lang="fr-FR"/>
        </a:p>
      </dgm:t>
    </dgm:pt>
    <dgm:pt modelId="{B04DF2D9-4E9D-8349-8D0B-74BEA3158AF7}">
      <dgm:prSet phldrT="[Texte]"/>
      <dgm:spPr/>
      <dgm:t>
        <a:bodyPr/>
        <a:lstStyle/>
        <a:p>
          <a:r>
            <a:rPr lang="fr-FR" dirty="0" smtClean="0"/>
            <a:t>2 bureaux salle collective et cuisine</a:t>
          </a:r>
          <a:endParaRPr lang="fr-FR" dirty="0"/>
        </a:p>
      </dgm:t>
    </dgm:pt>
    <dgm:pt modelId="{BB8E2CCA-D31D-B842-940B-6AD13CF8BFDC}" type="parTrans" cxnId="{C5752E84-62D2-4842-8DBE-E1073CF5A990}">
      <dgm:prSet/>
      <dgm:spPr/>
      <dgm:t>
        <a:bodyPr/>
        <a:lstStyle/>
        <a:p>
          <a:endParaRPr lang="fr-FR"/>
        </a:p>
      </dgm:t>
    </dgm:pt>
    <dgm:pt modelId="{6F87E500-1AFD-1A46-A58D-E4A808ABF8FB}" type="sibTrans" cxnId="{C5752E84-62D2-4842-8DBE-E1073CF5A990}">
      <dgm:prSet/>
      <dgm:spPr/>
      <dgm:t>
        <a:bodyPr/>
        <a:lstStyle/>
        <a:p>
          <a:endParaRPr lang="fr-FR"/>
        </a:p>
      </dgm:t>
    </dgm:pt>
    <dgm:pt modelId="{E3620E6F-6A6C-034E-A3E0-34E3EB16FA2E}" type="pres">
      <dgm:prSet presAssocID="{03E2A904-CF93-D64C-8B91-B5B920C675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F4382D-BA23-BF48-9D11-7E2AAA803C86}" type="pres">
      <dgm:prSet presAssocID="{03E2A904-CF93-D64C-8B91-B5B920C675AB}" presName="dummyMaxCanvas" presStyleCnt="0">
        <dgm:presLayoutVars/>
      </dgm:prSet>
      <dgm:spPr/>
    </dgm:pt>
    <dgm:pt modelId="{65A8E0EF-2DA4-8743-829B-94F87BFC8E49}" type="pres">
      <dgm:prSet presAssocID="{03E2A904-CF93-D64C-8B91-B5B920C675A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3FF984-50B1-0146-A4A6-AE7F6D045861}" type="pres">
      <dgm:prSet presAssocID="{03E2A904-CF93-D64C-8B91-B5B920C675A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EEA88E-166B-DA40-8C6A-4908DFF1A09C}" type="pres">
      <dgm:prSet presAssocID="{03E2A904-CF93-D64C-8B91-B5B920C675A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B50FB1-0C1C-E848-93B2-23C564D64931}" type="pres">
      <dgm:prSet presAssocID="{03E2A904-CF93-D64C-8B91-B5B920C675A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6CB112-5C6D-9E41-BD4B-8AE37ECCEB04}" type="pres">
      <dgm:prSet presAssocID="{03E2A904-CF93-D64C-8B91-B5B920C675A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4451DE-4ABC-7149-A04E-C8EDD8B6F4AC}" srcId="{8C8B3190-F471-0940-9C41-0E801CCF82F3}" destId="{D825498A-8B03-7F43-B9C5-EB5C2A81C28F}" srcOrd="0" destOrd="0" parTransId="{33B559D9-3489-3242-95C5-72EDFC5253F1}" sibTransId="{F4894487-4203-E249-9AB1-B61ECF0B920E}"/>
    <dgm:cxn modelId="{BADC7136-37B0-2C46-BA45-2FBEFF58E5DD}" type="presOf" srcId="{C80C99E8-CC37-EB48-8865-4BE23E104EBB}" destId="{A96CB112-5C6D-9E41-BD4B-8AE37ECCEB04}" srcOrd="1" destOrd="2" presId="urn:microsoft.com/office/officeart/2005/8/layout/vProcess5"/>
    <dgm:cxn modelId="{2DC80350-41DE-CF42-AB9A-1C7F07EB10B0}" type="presOf" srcId="{FDD69753-677F-4642-BD01-270E0E2BE655}" destId="{24B50FB1-0C1C-E848-93B2-23C564D64931}" srcOrd="1" destOrd="4" presId="urn:microsoft.com/office/officeart/2005/8/layout/vProcess5"/>
    <dgm:cxn modelId="{ACA257E5-EA95-1D4F-9E66-077C6E32CFE4}" type="presOf" srcId="{75BD5F3B-7761-7D40-84F6-F0584B567422}" destId="{24B50FB1-0C1C-E848-93B2-23C564D64931}" srcOrd="1" destOrd="3" presId="urn:microsoft.com/office/officeart/2005/8/layout/vProcess5"/>
    <dgm:cxn modelId="{2D4156F7-FD94-6C42-B8D7-18740C3F660A}" srcId="{03E2A904-CF93-D64C-8B91-B5B920C675AB}" destId="{A01F6310-7870-724E-9C2B-19FF1A52013D}" srcOrd="1" destOrd="0" parTransId="{19ACF3FD-45A8-014C-AA02-36F8F25060A3}" sibTransId="{C128CD95-0623-EC43-ADB3-DFAC2AA7CFBC}"/>
    <dgm:cxn modelId="{61A51708-912E-7941-ADCC-0B8E6553F8BA}" type="presOf" srcId="{A0B6AD1A-070E-EF4B-9A2D-87F7375FE304}" destId="{24B50FB1-0C1C-E848-93B2-23C564D64931}" srcOrd="1" destOrd="2" presId="urn:microsoft.com/office/officeart/2005/8/layout/vProcess5"/>
    <dgm:cxn modelId="{7B8F68A2-2231-8949-9297-DA2A7C51D83E}" type="presOf" srcId="{8C8B3190-F471-0940-9C41-0E801CCF82F3}" destId="{24B50FB1-0C1C-E848-93B2-23C564D64931}" srcOrd="1" destOrd="0" presId="urn:microsoft.com/office/officeart/2005/8/layout/vProcess5"/>
    <dgm:cxn modelId="{A044E45C-D1C3-2640-B94E-1B7BB7498AA6}" type="presOf" srcId="{A0B6AD1A-070E-EF4B-9A2D-87F7375FE304}" destId="{65A8E0EF-2DA4-8743-829B-94F87BFC8E49}" srcOrd="0" destOrd="2" presId="urn:microsoft.com/office/officeart/2005/8/layout/vProcess5"/>
    <dgm:cxn modelId="{FDB986B9-22F7-8947-BEBB-E5C8A4DE076C}" type="presOf" srcId="{A919E66D-7328-7345-AE05-93DAE002B384}" destId="{A96CB112-5C6D-9E41-BD4B-8AE37ECCEB04}" srcOrd="1" destOrd="4" presId="urn:microsoft.com/office/officeart/2005/8/layout/vProcess5"/>
    <dgm:cxn modelId="{4B0C2A39-EB63-584D-977E-ED48F1A4B6E1}" type="presOf" srcId="{D8F814DE-93EF-9B4C-9BF9-3104C38EAB56}" destId="{8D3FF984-50B1-0146-A4A6-AE7F6D045861}" srcOrd="0" destOrd="1" presId="urn:microsoft.com/office/officeart/2005/8/layout/vProcess5"/>
    <dgm:cxn modelId="{D78F8C60-E1C6-0C42-87A4-C88F75D91E4C}" srcId="{03E2A904-CF93-D64C-8B91-B5B920C675AB}" destId="{8C8B3190-F471-0940-9C41-0E801CCF82F3}" srcOrd="0" destOrd="0" parTransId="{C3139C5E-E430-174A-8B7C-0206481DF8EF}" sibTransId="{425664E1-815B-8B43-B226-C7037F5F87E2}"/>
    <dgm:cxn modelId="{FFEBC3CB-786F-7A47-9EF3-A840FD12347C}" type="presOf" srcId="{FDD69753-677F-4642-BD01-270E0E2BE655}" destId="{65A8E0EF-2DA4-8743-829B-94F87BFC8E49}" srcOrd="0" destOrd="4" presId="urn:microsoft.com/office/officeart/2005/8/layout/vProcess5"/>
    <dgm:cxn modelId="{E4F8F3FB-20E3-D242-B965-6DCF99138A6C}" srcId="{8C8B3190-F471-0940-9C41-0E801CCF82F3}" destId="{75BD5F3B-7761-7D40-84F6-F0584B567422}" srcOrd="2" destOrd="0" parTransId="{6D31A6FA-0C31-BD47-A5C8-BC87BAE61E73}" sibTransId="{EA542C41-5C6C-404F-A456-6E22E26E1328}"/>
    <dgm:cxn modelId="{1D2F52D9-E726-4B42-BC3C-A7CD58F4138B}" type="presOf" srcId="{D825498A-8B03-7F43-B9C5-EB5C2A81C28F}" destId="{24B50FB1-0C1C-E848-93B2-23C564D64931}" srcOrd="1" destOrd="1" presId="urn:microsoft.com/office/officeart/2005/8/layout/vProcess5"/>
    <dgm:cxn modelId="{0D30A1F0-3BEB-7846-94D7-527A26132594}" type="presOf" srcId="{C80C99E8-CC37-EB48-8865-4BE23E104EBB}" destId="{8D3FF984-50B1-0146-A4A6-AE7F6D045861}" srcOrd="0" destOrd="2" presId="urn:microsoft.com/office/officeart/2005/8/layout/vProcess5"/>
    <dgm:cxn modelId="{A1A485F8-6507-3449-B03A-8EA3EF8428DF}" srcId="{A01F6310-7870-724E-9C2B-19FF1A52013D}" destId="{D8F814DE-93EF-9B4C-9BF9-3104C38EAB56}" srcOrd="0" destOrd="0" parTransId="{EE5CFDED-99DB-2544-89D7-BD72D72F4F9B}" sibTransId="{58CD9196-7336-DE44-9E65-A02C2D5FB708}"/>
    <dgm:cxn modelId="{6FAA20E4-E7CC-E84D-BCF9-2D33CCF6964F}" type="presOf" srcId="{425664E1-815B-8B43-B226-C7037F5F87E2}" destId="{D5EEA88E-166B-DA40-8C6A-4908DFF1A09C}" srcOrd="0" destOrd="0" presId="urn:microsoft.com/office/officeart/2005/8/layout/vProcess5"/>
    <dgm:cxn modelId="{0C15FF32-7CA2-0847-9B06-8BBA579A70E8}" type="presOf" srcId="{35F28F97-8C23-2848-B962-16CF22B83581}" destId="{A96CB112-5C6D-9E41-BD4B-8AE37ECCEB04}" srcOrd="1" destOrd="3" presId="urn:microsoft.com/office/officeart/2005/8/layout/vProcess5"/>
    <dgm:cxn modelId="{02213982-897E-C24A-B563-15FB63C1EF83}" type="presOf" srcId="{03E2A904-CF93-D64C-8B91-B5B920C675AB}" destId="{E3620E6F-6A6C-034E-A3E0-34E3EB16FA2E}" srcOrd="0" destOrd="0" presId="urn:microsoft.com/office/officeart/2005/8/layout/vProcess5"/>
    <dgm:cxn modelId="{0595FAD0-882C-A342-BF0A-E99B6B08C776}" type="presOf" srcId="{D8F814DE-93EF-9B4C-9BF9-3104C38EAB56}" destId="{A96CB112-5C6D-9E41-BD4B-8AE37ECCEB04}" srcOrd="1" destOrd="1" presId="urn:microsoft.com/office/officeart/2005/8/layout/vProcess5"/>
    <dgm:cxn modelId="{C1A10B9A-85AA-B948-83BA-0456F580E0C6}" type="presOf" srcId="{75BD5F3B-7761-7D40-84F6-F0584B567422}" destId="{65A8E0EF-2DA4-8743-829B-94F87BFC8E49}" srcOrd="0" destOrd="3" presId="urn:microsoft.com/office/officeart/2005/8/layout/vProcess5"/>
    <dgm:cxn modelId="{9D7C9C46-C591-1F45-9E30-F2072195666E}" type="presOf" srcId="{8C8B3190-F471-0940-9C41-0E801CCF82F3}" destId="{65A8E0EF-2DA4-8743-829B-94F87BFC8E49}" srcOrd="0" destOrd="0" presId="urn:microsoft.com/office/officeart/2005/8/layout/vProcess5"/>
    <dgm:cxn modelId="{EE3A6A37-E961-E246-A4D2-D5EE3C8F19A8}" type="presOf" srcId="{B04DF2D9-4E9D-8349-8D0B-74BEA3158AF7}" destId="{A96CB112-5C6D-9E41-BD4B-8AE37ECCEB04}" srcOrd="1" destOrd="5" presId="urn:microsoft.com/office/officeart/2005/8/layout/vProcess5"/>
    <dgm:cxn modelId="{5456D1FA-E963-E145-A736-D471532A007B}" type="presOf" srcId="{B04DF2D9-4E9D-8349-8D0B-74BEA3158AF7}" destId="{8D3FF984-50B1-0146-A4A6-AE7F6D045861}" srcOrd="0" destOrd="5" presId="urn:microsoft.com/office/officeart/2005/8/layout/vProcess5"/>
    <dgm:cxn modelId="{E1115D96-E8D8-674E-A599-72E16548C1E7}" srcId="{A01F6310-7870-724E-9C2B-19FF1A52013D}" destId="{A919E66D-7328-7345-AE05-93DAE002B384}" srcOrd="3" destOrd="0" parTransId="{AE68307A-7AAF-B142-9C04-C2408EFE7FD5}" sibTransId="{99EA6486-AF7B-3541-B3DE-B7F2D7B61576}"/>
    <dgm:cxn modelId="{6B98E989-1E86-3945-B786-A1C7D1087AAA}" type="presOf" srcId="{35F28F97-8C23-2848-B962-16CF22B83581}" destId="{8D3FF984-50B1-0146-A4A6-AE7F6D045861}" srcOrd="0" destOrd="3" presId="urn:microsoft.com/office/officeart/2005/8/layout/vProcess5"/>
    <dgm:cxn modelId="{C5752E84-62D2-4842-8DBE-E1073CF5A990}" srcId="{A01F6310-7870-724E-9C2B-19FF1A52013D}" destId="{B04DF2D9-4E9D-8349-8D0B-74BEA3158AF7}" srcOrd="4" destOrd="0" parTransId="{BB8E2CCA-D31D-B842-940B-6AD13CF8BFDC}" sibTransId="{6F87E500-1AFD-1A46-A58D-E4A808ABF8FB}"/>
    <dgm:cxn modelId="{89B6AB45-737F-674C-B472-662CCDC839B9}" srcId="{8C8B3190-F471-0940-9C41-0E801CCF82F3}" destId="{A0B6AD1A-070E-EF4B-9A2D-87F7375FE304}" srcOrd="1" destOrd="0" parTransId="{C6D905ED-5ABD-E44A-83BA-CECCF9BF2148}" sibTransId="{DDC8AC6B-70AF-F243-A5AF-10F6867AD74F}"/>
    <dgm:cxn modelId="{59E20A8C-8AFB-8443-9732-CBF13F93EFA4}" type="presOf" srcId="{A01F6310-7870-724E-9C2B-19FF1A52013D}" destId="{A96CB112-5C6D-9E41-BD4B-8AE37ECCEB04}" srcOrd="1" destOrd="0" presId="urn:microsoft.com/office/officeart/2005/8/layout/vProcess5"/>
    <dgm:cxn modelId="{ED1F7F49-B72B-444E-A5A3-B1EB283F279A}" srcId="{8C8B3190-F471-0940-9C41-0E801CCF82F3}" destId="{FDD69753-677F-4642-BD01-270E0E2BE655}" srcOrd="3" destOrd="0" parTransId="{3A3D1FA7-9DA9-774B-92D4-577671899A18}" sibTransId="{F2C2751E-6371-124A-B830-9937696F59E8}"/>
    <dgm:cxn modelId="{3E16412F-BD87-1E4E-A96C-C22ABD2AE0CA}" srcId="{A01F6310-7870-724E-9C2B-19FF1A52013D}" destId="{35F28F97-8C23-2848-B962-16CF22B83581}" srcOrd="2" destOrd="0" parTransId="{D9976DC9-E63E-D448-BF00-9EB5C62DE24C}" sibTransId="{8064B520-6047-0B44-A932-39D5AEF487EB}"/>
    <dgm:cxn modelId="{CD3FB40E-0D9B-B64F-9121-6A13EB3AC39E}" type="presOf" srcId="{D825498A-8B03-7F43-B9C5-EB5C2A81C28F}" destId="{65A8E0EF-2DA4-8743-829B-94F87BFC8E49}" srcOrd="0" destOrd="1" presId="urn:microsoft.com/office/officeart/2005/8/layout/vProcess5"/>
    <dgm:cxn modelId="{21326513-AF4B-0C4B-BB93-452527D1BBCC}" type="presOf" srcId="{A919E66D-7328-7345-AE05-93DAE002B384}" destId="{8D3FF984-50B1-0146-A4A6-AE7F6D045861}" srcOrd="0" destOrd="4" presId="urn:microsoft.com/office/officeart/2005/8/layout/vProcess5"/>
    <dgm:cxn modelId="{5D54E859-1D1E-FE44-A48E-B5FA1BBDB3D1}" type="presOf" srcId="{A01F6310-7870-724E-9C2B-19FF1A52013D}" destId="{8D3FF984-50B1-0146-A4A6-AE7F6D045861}" srcOrd="0" destOrd="0" presId="urn:microsoft.com/office/officeart/2005/8/layout/vProcess5"/>
    <dgm:cxn modelId="{67DA08A8-DF26-1D47-841D-1BE55EFA277D}" srcId="{A01F6310-7870-724E-9C2B-19FF1A52013D}" destId="{C80C99E8-CC37-EB48-8865-4BE23E104EBB}" srcOrd="1" destOrd="0" parTransId="{D5853461-FBAC-A043-A023-614C937C1315}" sibTransId="{0D8A150B-AEBB-164A-87E5-DC126BCC1795}"/>
    <dgm:cxn modelId="{993189D2-7089-0643-9784-B9729726C44F}" type="presParOf" srcId="{E3620E6F-6A6C-034E-A3E0-34E3EB16FA2E}" destId="{E5F4382D-BA23-BF48-9D11-7E2AAA803C86}" srcOrd="0" destOrd="0" presId="urn:microsoft.com/office/officeart/2005/8/layout/vProcess5"/>
    <dgm:cxn modelId="{6CF37F3D-1691-AD44-92C1-25CD66F91A3B}" type="presParOf" srcId="{E3620E6F-6A6C-034E-A3E0-34E3EB16FA2E}" destId="{65A8E0EF-2DA4-8743-829B-94F87BFC8E49}" srcOrd="1" destOrd="0" presId="urn:microsoft.com/office/officeart/2005/8/layout/vProcess5"/>
    <dgm:cxn modelId="{337F699B-B74A-1C4A-8003-2E4103838649}" type="presParOf" srcId="{E3620E6F-6A6C-034E-A3E0-34E3EB16FA2E}" destId="{8D3FF984-50B1-0146-A4A6-AE7F6D045861}" srcOrd="2" destOrd="0" presId="urn:microsoft.com/office/officeart/2005/8/layout/vProcess5"/>
    <dgm:cxn modelId="{CEA8EAA1-3864-0441-AC0F-30146C7DFDAC}" type="presParOf" srcId="{E3620E6F-6A6C-034E-A3E0-34E3EB16FA2E}" destId="{D5EEA88E-166B-DA40-8C6A-4908DFF1A09C}" srcOrd="3" destOrd="0" presId="urn:microsoft.com/office/officeart/2005/8/layout/vProcess5"/>
    <dgm:cxn modelId="{D29CAF22-C512-984F-B17A-03BCA69617FA}" type="presParOf" srcId="{E3620E6F-6A6C-034E-A3E0-34E3EB16FA2E}" destId="{24B50FB1-0C1C-E848-93B2-23C564D64931}" srcOrd="4" destOrd="0" presId="urn:microsoft.com/office/officeart/2005/8/layout/vProcess5"/>
    <dgm:cxn modelId="{8E3163D0-3A91-1641-974C-69D41E437E9B}" type="presParOf" srcId="{E3620E6F-6A6C-034E-A3E0-34E3EB16FA2E}" destId="{A96CB112-5C6D-9E41-BD4B-8AE37ECCEB0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49AD6-0AFD-4A87-9402-DF68583EF6AA}">
      <dsp:nvSpPr>
        <dsp:cNvPr id="0" name=""/>
        <dsp:cNvSpPr/>
      </dsp:nvSpPr>
      <dsp:spPr>
        <a:xfrm>
          <a:off x="2589" y="732055"/>
          <a:ext cx="2524886" cy="75673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110 </a:t>
          </a:r>
          <a:r>
            <a:rPr lang="fr-FR" sz="2100" kern="1200" dirty="0" smtClean="0"/>
            <a:t>demandes </a:t>
          </a:r>
          <a:r>
            <a:rPr lang="fr-FR" sz="2100" kern="1200" dirty="0"/>
            <a:t>de Logement</a:t>
          </a:r>
        </a:p>
      </dsp:txBody>
      <dsp:txXfrm>
        <a:off x="2589" y="732055"/>
        <a:ext cx="2524886" cy="756732"/>
      </dsp:txXfrm>
    </dsp:sp>
    <dsp:sp modelId="{BA9A10E5-2FFE-462F-A345-63D6E3DD5F3B}">
      <dsp:nvSpPr>
        <dsp:cNvPr id="0" name=""/>
        <dsp:cNvSpPr/>
      </dsp:nvSpPr>
      <dsp:spPr>
        <a:xfrm>
          <a:off x="2589" y="1488787"/>
          <a:ext cx="2524886" cy="213286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58 demandes RHJ 33 traitées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39 suivis </a:t>
          </a:r>
          <a:r>
            <a:rPr lang="fr-FR" sz="2100" kern="1200" dirty="0" smtClean="0"/>
            <a:t>SILOJ jeunes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13 suivi SL + de 30 ans</a:t>
          </a:r>
        </a:p>
      </dsp:txBody>
      <dsp:txXfrm>
        <a:off x="2589" y="1488787"/>
        <a:ext cx="2524886" cy="2132865"/>
      </dsp:txXfrm>
    </dsp:sp>
    <dsp:sp modelId="{8AE9D243-989E-4E8D-9478-DA3F74969657}">
      <dsp:nvSpPr>
        <dsp:cNvPr id="0" name=""/>
        <dsp:cNvSpPr/>
      </dsp:nvSpPr>
      <dsp:spPr>
        <a:xfrm>
          <a:off x="2880960" y="732055"/>
          <a:ext cx="2524886" cy="75673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53 </a:t>
          </a:r>
          <a:r>
            <a:rPr lang="fr-FR" sz="2100" kern="1200" dirty="0" smtClean="0"/>
            <a:t>demandes </a:t>
          </a:r>
          <a:r>
            <a:rPr lang="fr-FR" sz="2100" kern="1200" dirty="0"/>
            <a:t>Hébergement</a:t>
          </a:r>
        </a:p>
      </dsp:txBody>
      <dsp:txXfrm>
        <a:off x="2880960" y="732055"/>
        <a:ext cx="2524886" cy="756732"/>
      </dsp:txXfrm>
    </dsp:sp>
    <dsp:sp modelId="{8B774376-FD92-4E09-8268-172DD5C2A279}">
      <dsp:nvSpPr>
        <dsp:cNvPr id="0" name=""/>
        <dsp:cNvSpPr/>
      </dsp:nvSpPr>
      <dsp:spPr>
        <a:xfrm>
          <a:off x="2919262" y="1497319"/>
          <a:ext cx="2524886" cy="213286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53 demandes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33 évaluées en </a:t>
          </a:r>
          <a:r>
            <a:rPr lang="fr-FR" sz="2100" kern="1200" dirty="0" err="1"/>
            <a:t>com</a:t>
          </a:r>
          <a:r>
            <a:rPr lang="fr-FR" sz="2100" kern="1200" dirty="0"/>
            <a:t> SIAO</a:t>
          </a:r>
        </a:p>
      </dsp:txBody>
      <dsp:txXfrm>
        <a:off x="2919262" y="1497319"/>
        <a:ext cx="2524886" cy="2132865"/>
      </dsp:txXfrm>
    </dsp:sp>
    <dsp:sp modelId="{B2FB990E-4B89-4423-9FFD-EA322782AC10}">
      <dsp:nvSpPr>
        <dsp:cNvPr id="0" name=""/>
        <dsp:cNvSpPr/>
      </dsp:nvSpPr>
      <dsp:spPr>
        <a:xfrm>
          <a:off x="5759330" y="732055"/>
          <a:ext cx="2524886" cy="75673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57 Mesures Accompagnement</a:t>
          </a:r>
        </a:p>
      </dsp:txBody>
      <dsp:txXfrm>
        <a:off x="5759330" y="732055"/>
        <a:ext cx="2524886" cy="756732"/>
      </dsp:txXfrm>
    </dsp:sp>
    <dsp:sp modelId="{5D1483BE-F930-463C-ABA1-648CEA0962A3}">
      <dsp:nvSpPr>
        <dsp:cNvPr id="0" name=""/>
        <dsp:cNvSpPr/>
      </dsp:nvSpPr>
      <dsp:spPr>
        <a:xfrm>
          <a:off x="5759330" y="1488787"/>
          <a:ext cx="2524886" cy="2132865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16  AVDL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100" kern="1200" dirty="0"/>
            <a:t>41 ASLL</a:t>
          </a:r>
        </a:p>
      </dsp:txBody>
      <dsp:txXfrm>
        <a:off x="5759330" y="1488787"/>
        <a:ext cx="2524886" cy="2132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8793F-0FDD-E749-A045-940F232B22F2}">
      <dsp:nvSpPr>
        <dsp:cNvPr id="0" name=""/>
        <dsp:cNvSpPr/>
      </dsp:nvSpPr>
      <dsp:spPr>
        <a:xfrm>
          <a:off x="1407032" y="0"/>
          <a:ext cx="4709160" cy="4709160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9F8045-0B85-BD46-95B3-3DEBB0D83C79}">
      <dsp:nvSpPr>
        <dsp:cNvPr id="0" name=""/>
        <dsp:cNvSpPr/>
      </dsp:nvSpPr>
      <dsp:spPr>
        <a:xfrm>
          <a:off x="3761612" y="473445"/>
          <a:ext cx="3060954" cy="1114746"/>
        </a:xfrm>
        <a:prstGeom prst="round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RHJ Augustins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 6 logements 8 places</a:t>
          </a:r>
          <a:endParaRPr lang="fr-FR" sz="2100" kern="1200" dirty="0"/>
        </a:p>
      </dsp:txBody>
      <dsp:txXfrm>
        <a:off x="3816029" y="527862"/>
        <a:ext cx="2952120" cy="1005912"/>
      </dsp:txXfrm>
    </dsp:sp>
    <dsp:sp modelId="{4DD231C1-9469-7D49-8090-FE2910407223}">
      <dsp:nvSpPr>
        <dsp:cNvPr id="0" name=""/>
        <dsp:cNvSpPr/>
      </dsp:nvSpPr>
      <dsp:spPr>
        <a:xfrm>
          <a:off x="3761612" y="1727535"/>
          <a:ext cx="3060954" cy="1114746"/>
        </a:xfrm>
        <a:prstGeom prst="round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RHJ </a:t>
          </a:r>
          <a:r>
            <a:rPr lang="fr-FR" sz="2100" b="1" kern="1200" dirty="0" err="1" smtClean="0"/>
            <a:t>Sollférino</a:t>
          </a:r>
          <a:r>
            <a:rPr lang="fr-FR" sz="2100" b="1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5 logements 9 places </a:t>
          </a:r>
          <a:endParaRPr lang="fr-FR" sz="2100" kern="1200" dirty="0"/>
        </a:p>
      </dsp:txBody>
      <dsp:txXfrm>
        <a:off x="3816029" y="1781952"/>
        <a:ext cx="2952120" cy="1005912"/>
      </dsp:txXfrm>
    </dsp:sp>
    <dsp:sp modelId="{A464577C-F822-4648-B9D3-1E9013C2846F}">
      <dsp:nvSpPr>
        <dsp:cNvPr id="0" name=""/>
        <dsp:cNvSpPr/>
      </dsp:nvSpPr>
      <dsp:spPr>
        <a:xfrm>
          <a:off x="3761612" y="2981624"/>
          <a:ext cx="3060954" cy="1114746"/>
        </a:xfrm>
        <a:prstGeom prst="round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RHJ La </a:t>
          </a:r>
          <a:r>
            <a:rPr lang="fr-FR" sz="2100" b="1" kern="1200" dirty="0" err="1" smtClean="0"/>
            <a:t>closeraie</a:t>
          </a:r>
          <a:r>
            <a:rPr lang="fr-FR" sz="2100" b="1" kern="1200" dirty="0" smtClean="0"/>
            <a:t>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13 logements 17 places</a:t>
          </a:r>
          <a:endParaRPr lang="fr-FR" sz="2100" kern="1200" dirty="0"/>
        </a:p>
      </dsp:txBody>
      <dsp:txXfrm>
        <a:off x="3816029" y="3036041"/>
        <a:ext cx="2952120" cy="10059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E3383-7828-F948-9273-E6CC06ACA472}">
      <dsp:nvSpPr>
        <dsp:cNvPr id="0" name=""/>
        <dsp:cNvSpPr/>
      </dsp:nvSpPr>
      <dsp:spPr>
        <a:xfrm>
          <a:off x="0" y="0"/>
          <a:ext cx="4708525" cy="470852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D08C3B-3CB9-8643-B6DB-6150BBE5488A}">
      <dsp:nvSpPr>
        <dsp:cNvPr id="0" name=""/>
        <dsp:cNvSpPr/>
      </dsp:nvSpPr>
      <dsp:spPr>
        <a:xfrm>
          <a:off x="2354262" y="0"/>
          <a:ext cx="5875337" cy="4708525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190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/>
            <a:t>Augustins</a:t>
          </a:r>
          <a:endParaRPr lang="fr-FR" sz="1800" b="1" kern="1200" dirty="0"/>
        </a:p>
      </dsp:txBody>
      <dsp:txXfrm>
        <a:off x="2354262" y="0"/>
        <a:ext cx="2937668" cy="753363"/>
      </dsp:txXfrm>
    </dsp:sp>
    <dsp:sp modelId="{14281B43-94E9-D846-BC95-C54AF25AD124}">
      <dsp:nvSpPr>
        <dsp:cNvPr id="0" name=""/>
        <dsp:cNvSpPr/>
      </dsp:nvSpPr>
      <dsp:spPr>
        <a:xfrm>
          <a:off x="494395" y="753363"/>
          <a:ext cx="3719734" cy="371973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-65007"/>
            <a:satOff val="1773"/>
            <a:lumOff val="1520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AC4D77-756B-DF4F-9540-CFFC03674210}">
      <dsp:nvSpPr>
        <dsp:cNvPr id="0" name=""/>
        <dsp:cNvSpPr/>
      </dsp:nvSpPr>
      <dsp:spPr>
        <a:xfrm>
          <a:off x="2354262" y="753363"/>
          <a:ext cx="5875337" cy="37197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/>
            <a:t>Solferino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(à réhabiliter)</a:t>
          </a:r>
          <a:endParaRPr lang="fr-FR" sz="1800" kern="1200" dirty="0"/>
        </a:p>
      </dsp:txBody>
      <dsp:txXfrm>
        <a:off x="2354262" y="753363"/>
        <a:ext cx="2937668" cy="753363"/>
      </dsp:txXfrm>
    </dsp:sp>
    <dsp:sp modelId="{348D4212-56F3-1D42-9D16-D689C5A99216}">
      <dsp:nvSpPr>
        <dsp:cNvPr id="0" name=""/>
        <dsp:cNvSpPr/>
      </dsp:nvSpPr>
      <dsp:spPr>
        <a:xfrm>
          <a:off x="988790" y="1506727"/>
          <a:ext cx="2730944" cy="273094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-130014"/>
            <a:satOff val="3546"/>
            <a:lumOff val="3040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7DF91E-A17C-F848-A66D-DDFFCF58D220}">
      <dsp:nvSpPr>
        <dsp:cNvPr id="0" name=""/>
        <dsp:cNvSpPr/>
      </dsp:nvSpPr>
      <dsp:spPr>
        <a:xfrm>
          <a:off x="2354262" y="1506727"/>
          <a:ext cx="5875337" cy="27309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La </a:t>
          </a:r>
          <a:r>
            <a:rPr lang="fr-FR" sz="1800" b="1" kern="1200" dirty="0" err="1" smtClean="0"/>
            <a:t>Closeraie</a:t>
          </a:r>
          <a:endParaRPr lang="fr-F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 </a:t>
          </a:r>
          <a:r>
            <a:rPr lang="fr-FR" sz="1800" b="0" kern="1200" dirty="0" smtClean="0"/>
            <a:t>(réduction de la capacité)</a:t>
          </a:r>
          <a:endParaRPr lang="fr-FR" sz="1800" b="0" kern="1200" dirty="0"/>
        </a:p>
      </dsp:txBody>
      <dsp:txXfrm>
        <a:off x="2354262" y="1506727"/>
        <a:ext cx="2937668" cy="753363"/>
      </dsp:txXfrm>
    </dsp:sp>
    <dsp:sp modelId="{0B77E852-0407-D340-8957-9E5186306B92}">
      <dsp:nvSpPr>
        <dsp:cNvPr id="0" name=""/>
        <dsp:cNvSpPr/>
      </dsp:nvSpPr>
      <dsp:spPr>
        <a:xfrm>
          <a:off x="1483185" y="2260091"/>
          <a:ext cx="1742154" cy="1742154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-130014"/>
            <a:satOff val="3546"/>
            <a:lumOff val="30405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F92643-3634-A74A-B4C5-53AA9BF25C7A}">
      <dsp:nvSpPr>
        <dsp:cNvPr id="0" name=""/>
        <dsp:cNvSpPr/>
      </dsp:nvSpPr>
      <dsp:spPr>
        <a:xfrm>
          <a:off x="2354262" y="2260091"/>
          <a:ext cx="5875337" cy="1742154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190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Jean Moulin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/>
            <a:t> (nouveau b</a:t>
          </a:r>
          <a:r>
            <a:rPr lang="fr-FR" sz="1800" b="0" kern="1200" dirty="0" smtClean="0"/>
            <a:t>âtiment)</a:t>
          </a:r>
          <a:endParaRPr lang="fr-FR" sz="1800" b="0" kern="1200" dirty="0"/>
        </a:p>
      </dsp:txBody>
      <dsp:txXfrm>
        <a:off x="2354262" y="2260091"/>
        <a:ext cx="2937668" cy="753363"/>
      </dsp:txXfrm>
    </dsp:sp>
    <dsp:sp modelId="{C084B8D4-9933-AE4B-B432-0C51EE4B570C}">
      <dsp:nvSpPr>
        <dsp:cNvPr id="0" name=""/>
        <dsp:cNvSpPr/>
      </dsp:nvSpPr>
      <dsp:spPr>
        <a:xfrm>
          <a:off x="1977580" y="3013455"/>
          <a:ext cx="753363" cy="753363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-65007"/>
            <a:satOff val="1773"/>
            <a:lumOff val="15202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F4C20C-C383-7F4C-A4ED-73B1DB2F078D}">
      <dsp:nvSpPr>
        <dsp:cNvPr id="0" name=""/>
        <dsp:cNvSpPr/>
      </dsp:nvSpPr>
      <dsp:spPr>
        <a:xfrm>
          <a:off x="2354262" y="3013455"/>
          <a:ext cx="5875337" cy="75336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190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660066"/>
              </a:solidFill>
            </a:rPr>
            <a:t>28 LOGEMENTS </a:t>
          </a:r>
          <a:r>
            <a:rPr lang="fr-FR" sz="2000" b="1" kern="1200" dirty="0" smtClean="0"/>
            <a:t>:</a:t>
          </a:r>
          <a:endParaRPr lang="fr-FR" sz="2000" b="1" kern="1200" dirty="0"/>
        </a:p>
      </dsp:txBody>
      <dsp:txXfrm>
        <a:off x="2354262" y="3013455"/>
        <a:ext cx="2937668" cy="753363"/>
      </dsp:txXfrm>
    </dsp:sp>
    <dsp:sp modelId="{F80D2F7B-D495-6D4A-9A8C-791E034FD827}">
      <dsp:nvSpPr>
        <dsp:cNvPr id="0" name=""/>
        <dsp:cNvSpPr/>
      </dsp:nvSpPr>
      <dsp:spPr>
        <a:xfrm>
          <a:off x="5291931" y="0"/>
          <a:ext cx="2937668" cy="753363"/>
        </a:xfrm>
        <a:prstGeom prst="rect">
          <a:avLst/>
        </a:prstGeom>
        <a:noFill/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6 logements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8 places </a:t>
          </a:r>
          <a:endParaRPr lang="fr-FR" sz="2000" kern="1200" dirty="0"/>
        </a:p>
      </dsp:txBody>
      <dsp:txXfrm>
        <a:off x="5291931" y="0"/>
        <a:ext cx="2937668" cy="753363"/>
      </dsp:txXfrm>
    </dsp:sp>
    <dsp:sp modelId="{24AFF6C4-6B14-434D-AB8C-635307AB3B36}">
      <dsp:nvSpPr>
        <dsp:cNvPr id="0" name=""/>
        <dsp:cNvSpPr/>
      </dsp:nvSpPr>
      <dsp:spPr>
        <a:xfrm>
          <a:off x="5291931" y="753363"/>
          <a:ext cx="2937668" cy="753363"/>
        </a:xfrm>
        <a:prstGeom prst="rect">
          <a:avLst/>
        </a:prstGeom>
        <a:noFill/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5 logements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9 places </a:t>
          </a:r>
          <a:endParaRPr lang="fr-FR" sz="2000" kern="1200" dirty="0"/>
        </a:p>
      </dsp:txBody>
      <dsp:txXfrm>
        <a:off x="5291931" y="753363"/>
        <a:ext cx="2937668" cy="753363"/>
      </dsp:txXfrm>
    </dsp:sp>
    <dsp:sp modelId="{08612847-F549-254E-ABBB-DEB1F707ED2C}">
      <dsp:nvSpPr>
        <dsp:cNvPr id="0" name=""/>
        <dsp:cNvSpPr/>
      </dsp:nvSpPr>
      <dsp:spPr>
        <a:xfrm>
          <a:off x="5291931" y="1506727"/>
          <a:ext cx="2937668" cy="753363"/>
        </a:xfrm>
        <a:prstGeom prst="rect">
          <a:avLst/>
        </a:prstGeom>
        <a:noFill/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11 logements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16 places</a:t>
          </a:r>
          <a:endParaRPr lang="fr-FR" sz="2000" kern="1200" dirty="0"/>
        </a:p>
      </dsp:txBody>
      <dsp:txXfrm>
        <a:off x="5291931" y="1506727"/>
        <a:ext cx="2937668" cy="753363"/>
      </dsp:txXfrm>
    </dsp:sp>
    <dsp:sp modelId="{0E1748BF-7C13-9347-BF38-FEF4EFFB7413}">
      <dsp:nvSpPr>
        <dsp:cNvPr id="0" name=""/>
        <dsp:cNvSpPr/>
      </dsp:nvSpPr>
      <dsp:spPr>
        <a:xfrm>
          <a:off x="5291931" y="2260091"/>
          <a:ext cx="2937668" cy="753363"/>
        </a:xfrm>
        <a:prstGeom prst="rect">
          <a:avLst/>
        </a:prstGeom>
        <a:noFill/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7 logements 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12 places </a:t>
          </a:r>
          <a:endParaRPr lang="fr-FR" sz="2000" kern="1200" dirty="0"/>
        </a:p>
      </dsp:txBody>
      <dsp:txXfrm>
        <a:off x="5291931" y="2260091"/>
        <a:ext cx="2937668" cy="753363"/>
      </dsp:txXfrm>
    </dsp:sp>
    <dsp:sp modelId="{197B2A1D-D5D0-5347-9158-F8ED41258187}">
      <dsp:nvSpPr>
        <dsp:cNvPr id="0" name=""/>
        <dsp:cNvSpPr/>
      </dsp:nvSpPr>
      <dsp:spPr>
        <a:xfrm>
          <a:off x="5291931" y="3013455"/>
          <a:ext cx="2937668" cy="753363"/>
        </a:xfrm>
        <a:prstGeom prst="rect">
          <a:avLst/>
        </a:prstGeom>
        <a:noFill/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rgbClr val="660066"/>
              </a:solidFill>
            </a:rPr>
            <a:t>45 places</a:t>
          </a:r>
          <a:endParaRPr lang="fr-FR" sz="2000" b="1" kern="1200" dirty="0">
            <a:solidFill>
              <a:srgbClr val="660066"/>
            </a:solidFill>
          </a:endParaRPr>
        </a:p>
      </dsp:txBody>
      <dsp:txXfrm>
        <a:off x="5291931" y="3013455"/>
        <a:ext cx="2937668" cy="753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8E0EF-2DA4-8743-829B-94F87BFC8E49}">
      <dsp:nvSpPr>
        <dsp:cNvPr id="0" name=""/>
        <dsp:cNvSpPr/>
      </dsp:nvSpPr>
      <dsp:spPr>
        <a:xfrm>
          <a:off x="0" y="0"/>
          <a:ext cx="6995160" cy="21191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Avant 8 logements 546m </a:t>
          </a:r>
          <a:r>
            <a:rPr lang="fr-FR" sz="2200" kern="1200" baseline="30000" dirty="0" smtClean="0"/>
            <a:t>2</a:t>
          </a:r>
          <a:endParaRPr lang="fr-FR" sz="2200" kern="1200" baseline="300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2T1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2T2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2T3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2T4</a:t>
          </a:r>
          <a:endParaRPr lang="fr-FR" sz="1700" kern="1200" dirty="0"/>
        </a:p>
      </dsp:txBody>
      <dsp:txXfrm>
        <a:off x="62067" y="62067"/>
        <a:ext cx="4804882" cy="1994988"/>
      </dsp:txXfrm>
    </dsp:sp>
    <dsp:sp modelId="{8D3FF984-50B1-0146-A4A6-AE7F6D045861}">
      <dsp:nvSpPr>
        <dsp:cNvPr id="0" name=""/>
        <dsp:cNvSpPr/>
      </dsp:nvSpPr>
      <dsp:spPr>
        <a:xfrm>
          <a:off x="1234439" y="2590038"/>
          <a:ext cx="6995160" cy="21191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Après 10 logements </a:t>
          </a:r>
          <a:endParaRPr lang="fr-FR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2 chambres RHJ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5 studios RHJ dont 1 accessible handicap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2T1 hébergement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1 T4 hébergement famille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/>
            <a:t>2 bureaux salle collective et cuisine</a:t>
          </a:r>
          <a:endParaRPr lang="fr-FR" sz="1700" kern="1200" dirty="0"/>
        </a:p>
      </dsp:txBody>
      <dsp:txXfrm>
        <a:off x="1296506" y="2652105"/>
        <a:ext cx="4259156" cy="1994987"/>
      </dsp:txXfrm>
    </dsp:sp>
    <dsp:sp modelId="{D5EEA88E-166B-DA40-8C6A-4908DFF1A09C}">
      <dsp:nvSpPr>
        <dsp:cNvPr id="0" name=""/>
        <dsp:cNvSpPr/>
      </dsp:nvSpPr>
      <dsp:spPr>
        <a:xfrm>
          <a:off x="5617730" y="1665865"/>
          <a:ext cx="1377429" cy="137742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5927652" y="1665865"/>
        <a:ext cx="757585" cy="1036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244F10-581D-4EBA-9733-F0288A01FC24}" type="datetimeFigureOut">
              <a:rPr lang="fr-FR" smtClean="0"/>
              <a:pPr/>
              <a:t>29/09/2015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21D36E-7856-4263-9CDC-8BDFD2EF80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RESIDENCE JEUNES</a:t>
            </a:r>
            <a:br>
              <a:rPr lang="fr-FR" dirty="0" smtClean="0"/>
            </a:br>
            <a:r>
              <a:rPr lang="fr-FR" dirty="0" smtClean="0"/>
              <a:t>DU MONTMORILLONNAIS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09756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Contrat de projet</a:t>
            </a:r>
          </a:p>
          <a:p>
            <a:r>
              <a:rPr lang="fr-FR" dirty="0" smtClean="0"/>
              <a:t>2015 /2019</a:t>
            </a:r>
          </a:p>
          <a:p>
            <a:r>
              <a:rPr lang="fr-FR" dirty="0" smtClean="0"/>
              <a:t>Caisse d’allocations familiales</a:t>
            </a:r>
          </a:p>
          <a:p>
            <a:r>
              <a:rPr lang="fr-FR" dirty="0" smtClean="0"/>
              <a:t>de la Vienne</a:t>
            </a:r>
          </a:p>
          <a:p>
            <a:r>
              <a:rPr lang="fr-FR" dirty="0" smtClean="0"/>
              <a:t>MJC Claude NOUGARO</a:t>
            </a:r>
          </a:p>
          <a:p>
            <a:r>
              <a:rPr lang="fr-FR" dirty="0" smtClean="0"/>
              <a:t>Montmorillon</a:t>
            </a:r>
            <a:endParaRPr lang="fr-FR" dirty="0"/>
          </a:p>
        </p:txBody>
      </p:sp>
      <p:pic>
        <p:nvPicPr>
          <p:cNvPr id="4" name="Image 3" descr="Logo CAF de la Vien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5572140"/>
            <a:ext cx="737616" cy="1080516"/>
          </a:xfrm>
          <a:prstGeom prst="rect">
            <a:avLst/>
          </a:prstGeom>
        </p:spPr>
      </p:pic>
      <p:pic>
        <p:nvPicPr>
          <p:cNvPr id="5" name="Image 4" descr="Logo Quad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5214950"/>
            <a:ext cx="580091" cy="1428760"/>
          </a:xfrm>
          <a:prstGeom prst="rect">
            <a:avLst/>
          </a:prstGeom>
        </p:spPr>
      </p:pic>
      <p:pic>
        <p:nvPicPr>
          <p:cNvPr id="6" name="Image 5" descr="C:\Documents and Settings\Pôle Logement\Mes documents\logos\LOGO PÔLE LOGEMENT V5 bi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86322"/>
            <a:ext cx="1797257" cy="180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RHJ </a:t>
            </a:r>
            <a:r>
              <a:rPr lang="fr-FR" dirty="0"/>
              <a:t>J</a:t>
            </a:r>
            <a:r>
              <a:rPr lang="fr-FR" dirty="0" smtClean="0"/>
              <a:t>ean </a:t>
            </a:r>
            <a:r>
              <a:rPr lang="fr-FR" dirty="0"/>
              <a:t>M</a:t>
            </a:r>
            <a:r>
              <a:rPr lang="fr-FR" dirty="0" smtClean="0"/>
              <a:t>oulin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2169145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6472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 de résidence Jean Moulin</a:t>
            </a:r>
            <a:endParaRPr lang="fr-FR" dirty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28596" y="1500174"/>
          <a:ext cx="8286808" cy="5072098"/>
        </p:xfrm>
        <a:graphic>
          <a:graphicData uri="http://schemas.openxmlformats.org/presentationml/2006/ole">
            <p:oleObj spid="_x0000_s2057" r:id="rId3" imgW="4601056" imgH="3451776" progId="PowerPoint.Slide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réhabilitation de Solferino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Habitat de la Vienne propose une réhabilitation de la résidence </a:t>
            </a:r>
            <a:r>
              <a:rPr lang="fr-FR" dirty="0" smtClean="0"/>
              <a:t>actuelle.</a:t>
            </a:r>
            <a:endParaRPr lang="fr-FR" dirty="0" smtClean="0"/>
          </a:p>
          <a:p>
            <a:r>
              <a:rPr lang="fr-FR" dirty="0" smtClean="0"/>
              <a:t>Coût estimé par l’office de 85000</a:t>
            </a:r>
            <a:r>
              <a:rPr lang="fr-FR" dirty="0" smtClean="0"/>
              <a:t>€.</a:t>
            </a:r>
            <a:endParaRPr lang="fr-FR" dirty="0" smtClean="0"/>
          </a:p>
          <a:p>
            <a:r>
              <a:rPr lang="fr-FR" dirty="0" smtClean="0"/>
              <a:t>Une étude plus aboutie est </a:t>
            </a:r>
            <a:r>
              <a:rPr lang="fr-FR" dirty="0" smtClean="0"/>
              <a:t>programmée.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8855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Résidence La </a:t>
            </a:r>
            <a:r>
              <a:rPr lang="fr-FR" dirty="0" err="1" smtClean="0"/>
              <a:t>Closeraie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Deux réunion ont déjà eu lieu pour réfléchir sur la diminution du taux d’occupation de la Résidence et la diminution du coût de cette résidence.</a:t>
            </a:r>
          </a:p>
          <a:p>
            <a:r>
              <a:rPr lang="fr-FR" dirty="0" smtClean="0"/>
              <a:t>Les pistes de réflexion ne sont pas encore </a:t>
            </a:r>
            <a:r>
              <a:rPr lang="fr-FR" dirty="0" smtClean="0"/>
              <a:t>abouties. </a:t>
            </a:r>
            <a:endParaRPr lang="fr-FR" dirty="0" smtClean="0"/>
          </a:p>
          <a:p>
            <a:r>
              <a:rPr lang="fr-FR" dirty="0" smtClean="0"/>
              <a:t>Travailler sur une meilleure communication.</a:t>
            </a:r>
          </a:p>
          <a:p>
            <a:r>
              <a:rPr lang="fr-FR" dirty="0" smtClean="0"/>
              <a:t>Un travail sur le remplacement du moyen de chauffage de la résidence aujourd’hui au fuel pouvant être transformée en énergie </a:t>
            </a:r>
            <a:r>
              <a:rPr lang="fr-FR" dirty="0" smtClean="0"/>
              <a:t>renouvelable.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3077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SILOJ 86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Augmenter le parc de petits logement privés </a:t>
            </a:r>
            <a:r>
              <a:rPr lang="fr-FR" b="1" dirty="0" smtClean="0"/>
              <a:t>décents.</a:t>
            </a:r>
            <a:endParaRPr lang="fr-FR" b="1" dirty="0" smtClean="0"/>
          </a:p>
          <a:p>
            <a:r>
              <a:rPr lang="fr-FR" dirty="0" smtClean="0"/>
              <a:t>Continuer d’apporter une médiation locative aux propriétaires de la BAL et aux </a:t>
            </a:r>
            <a:r>
              <a:rPr lang="fr-FR" dirty="0" smtClean="0"/>
              <a:t>locataires qui utilisent </a:t>
            </a:r>
            <a:r>
              <a:rPr lang="fr-FR" dirty="0" smtClean="0"/>
              <a:t>ce </a:t>
            </a:r>
            <a:r>
              <a:rPr lang="fr-FR" dirty="0" smtClean="0"/>
              <a:t>service.</a:t>
            </a:r>
            <a:endParaRPr lang="fr-FR" dirty="0" smtClean="0"/>
          </a:p>
          <a:p>
            <a:r>
              <a:rPr lang="fr-FR" dirty="0" smtClean="0"/>
              <a:t>Trouver d’autres financements pour se donner les moyens d’agir sur l’intégralité du pays Montmorillonnais.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05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Démarche Continue de la Qualité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Élaborer un plan d’amélioration de la qualité des services proposés au sein des résidences habitat </a:t>
            </a:r>
            <a:r>
              <a:rPr lang="fr-FR" dirty="0" smtClean="0"/>
              <a:t>jeunes.</a:t>
            </a:r>
            <a:endParaRPr lang="fr-FR" dirty="0" smtClean="0"/>
          </a:p>
          <a:p>
            <a:r>
              <a:rPr lang="fr-FR" dirty="0" smtClean="0"/>
              <a:t>Grâce au travail mené sur l ’année 2015 avec l’URHAJ et le </a:t>
            </a:r>
            <a:r>
              <a:rPr lang="fr-FR" dirty="0" smtClean="0"/>
              <a:t>CAFOQ.</a:t>
            </a:r>
            <a:endParaRPr lang="fr-FR" dirty="0" smtClean="0"/>
          </a:p>
          <a:p>
            <a:r>
              <a:rPr lang="fr-FR" dirty="0" smtClean="0"/>
              <a:t>En lien avec l’évaluation externe </a:t>
            </a:r>
            <a:r>
              <a:rPr lang="fr-FR" dirty="0" smtClean="0"/>
              <a:t>e</a:t>
            </a:r>
            <a:r>
              <a:rPr lang="fr-FR" dirty="0" smtClean="0"/>
              <a:t>ffectuée </a:t>
            </a:r>
            <a:r>
              <a:rPr lang="fr-FR" dirty="0" smtClean="0"/>
              <a:t>par le cabinet cohérence.</a:t>
            </a:r>
          </a:p>
          <a:p>
            <a:r>
              <a:rPr lang="fr-FR" dirty="0" smtClean="0"/>
              <a:t>Les item travaillés seront l’AIO, l’accompagnement personnalisé, la dynamique collective, le bâti, la gouvernance </a:t>
            </a:r>
            <a:r>
              <a:rPr lang="fr-FR" dirty="0" smtClean="0"/>
              <a:t>associative.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334118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2"/>
          </a:xfrm>
        </p:spPr>
        <p:txBody>
          <a:bodyPr>
            <a:normAutofit fontScale="90000"/>
          </a:bodyPr>
          <a:lstStyle/>
          <a:p>
            <a:r>
              <a:rPr lang="fr-FR" dirty="0"/>
              <a:t>Résidence</a:t>
            </a:r>
            <a:r>
              <a:rPr lang="fr-FR" sz="2400" i="1" dirty="0" smtClean="0"/>
              <a:t> </a:t>
            </a:r>
            <a:r>
              <a:rPr lang="fr-FR" dirty="0"/>
              <a:t>Jeunes</a:t>
            </a:r>
            <a:br>
              <a:rPr lang="fr-FR" dirty="0"/>
            </a:br>
            <a:r>
              <a:rPr lang="fr-FR" dirty="0"/>
              <a:t>du </a:t>
            </a:r>
            <a:r>
              <a:rPr lang="fr-FR" dirty="0" smtClean="0"/>
              <a:t>Montmorillonnais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RHJ : 3 sites, 24 logements, 34 places.</a:t>
            </a:r>
            <a:endParaRPr lang="fr-FR" dirty="0" smtClean="0"/>
          </a:p>
          <a:p>
            <a:r>
              <a:rPr lang="fr-FR" dirty="0" smtClean="0"/>
              <a:t>Février 1997 : </a:t>
            </a:r>
            <a:r>
              <a:rPr lang="fr-FR" b="1" dirty="0" smtClean="0"/>
              <a:t>Agrément d’ouverture du FJT par la préfecture de la Vienne : 45 places</a:t>
            </a:r>
            <a:endParaRPr lang="fr-FR" dirty="0" smtClean="0"/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Septembre 1997 : </a:t>
            </a:r>
            <a:r>
              <a:rPr lang="fr-FR" b="1" dirty="0" smtClean="0"/>
              <a:t>Ouverture de la résidence sociale FJT «  la </a:t>
            </a:r>
            <a:r>
              <a:rPr lang="fr-FR" b="1" dirty="0" err="1" smtClean="0"/>
              <a:t>Closeraie</a:t>
            </a:r>
            <a:r>
              <a:rPr lang="fr-FR" b="1" dirty="0" smtClean="0"/>
              <a:t>» à l’Isle Jourdain</a:t>
            </a:r>
          </a:p>
          <a:p>
            <a:pPr>
              <a:buNone/>
            </a:pPr>
            <a:r>
              <a:rPr lang="fr-FR" b="1" dirty="0" smtClean="0"/>
              <a:t>	(13 logements, 17 places)</a:t>
            </a:r>
            <a:endParaRPr lang="fr-FR" dirty="0" smtClean="0"/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 Octobre 1998 : </a:t>
            </a:r>
            <a:r>
              <a:rPr lang="fr-FR" b="1" dirty="0" smtClean="0"/>
              <a:t>ouverture de la résidence sociale FJT « Solferino » à Montmorillon</a:t>
            </a:r>
          </a:p>
          <a:p>
            <a:pPr>
              <a:buNone/>
            </a:pPr>
            <a:r>
              <a:rPr lang="fr-FR" b="1" dirty="0" smtClean="0"/>
              <a:t>	(5 logements, 9 places)</a:t>
            </a:r>
            <a:endParaRPr lang="fr-FR" dirty="0" smtClean="0"/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Septembre 2001 : </a:t>
            </a:r>
            <a:r>
              <a:rPr lang="fr-FR" b="1" dirty="0" smtClean="0"/>
              <a:t>Ouverture de la seconde Résidence FJT «Les augustins» à Montmorillon</a:t>
            </a:r>
          </a:p>
          <a:p>
            <a:pPr>
              <a:buNone/>
            </a:pPr>
            <a:r>
              <a:rPr lang="fr-FR" b="1" dirty="0" smtClean="0"/>
              <a:t>	(6 logements, 8 places)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11560" y="1340768"/>
            <a:ext cx="3288894" cy="603114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400" b="1" i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Rappel </a:t>
            </a:r>
            <a:r>
              <a:rPr lang="fr-FR" sz="2400" b="1" i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historique </a:t>
            </a:r>
            <a:endParaRPr kumimoji="0" lang="fr-FR" sz="2400" b="1" i="1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territoire du pays Montmorillonnais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2254" y="1600200"/>
            <a:ext cx="4199491" cy="4708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Entreprises et Centres de Formation en lien avec les RHJ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756" t="2518" r="-23340" b="1301"/>
          <a:stretch/>
        </p:blipFill>
        <p:spPr/>
      </p:pic>
    </p:spTree>
    <p:extLst>
      <p:ext uri="{BB962C8B-B14F-4D97-AF65-F5344CB8AC3E}">
        <p14:creationId xmlns:p14="http://schemas.microsoft.com/office/powerpoint/2010/main" xmlns="" val="91696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Pôle logement</a:t>
            </a:r>
            <a:endParaRPr lang="fr-FR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1"/>
            <a:ext cx="8229600" cy="40004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220 demandes en 2014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xmlns="" val="2576070918"/>
              </p:ext>
            </p:extLst>
          </p:nvPr>
        </p:nvGraphicFramePr>
        <p:xfrm>
          <a:off x="428596" y="2075688"/>
          <a:ext cx="8286807" cy="4353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Accueil Information Orientation</a:t>
            </a:r>
            <a:endParaRPr lang="fr-FR" dirty="0"/>
          </a:p>
        </p:txBody>
      </p:sp>
      <p:pic>
        <p:nvPicPr>
          <p:cNvPr id="4" name="Espace réservé du contenu 3" descr="j018560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0685" y="3492690"/>
            <a:ext cx="922630" cy="92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0034" y="1714488"/>
            <a:ext cx="3000396" cy="2428892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Des solutions d’hébergement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ou de logement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Résidence jeunes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ALT, Places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d’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urgence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429256" y="1785926"/>
            <a:ext cx="2928958" cy="2357454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Possibilité d’aide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à la recherche de logement soit dans parc privé ou public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00034" y="4286256"/>
            <a:ext cx="3000396" cy="2214578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Une offre adaptée de logement par le biais du SILOJ avec possibilité de médiation locative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429256" y="4286256"/>
            <a:ext cx="2928958" cy="2071702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Orientation des ménages vers une structures adaptées CHRS, Maison relais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RHJ territoire montmorillonnais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687467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 rot="10800000" flipH="1" flipV="1">
            <a:off x="2267744" y="551723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24 logements : 34 places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282165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Projet du Territoire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47145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7276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 de résidence Jean MOULIN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836937" cy="4708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</TotalTime>
  <Words>431</Words>
  <Application>Microsoft Macintosh PowerPoint</Application>
  <PresentationFormat>Affichage à l'écran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Apex</vt:lpstr>
      <vt:lpstr>Microsoft Office PowerPoint Slide</vt:lpstr>
      <vt:lpstr>RESIDENCE JEUNES DU MONTMORILLONNAIS</vt:lpstr>
      <vt:lpstr>Résidence Jeunes du Montmorillonnais</vt:lpstr>
      <vt:lpstr>Le territoire du pays Montmorillonnais</vt:lpstr>
      <vt:lpstr>Entreprises et Centres de Formation en lien avec les RHJ</vt:lpstr>
      <vt:lpstr>Pôle logement</vt:lpstr>
      <vt:lpstr>Accueil Information Orientation</vt:lpstr>
      <vt:lpstr>RHJ territoire montmorillonnais</vt:lpstr>
      <vt:lpstr>Nouveau Projet du Territoire</vt:lpstr>
      <vt:lpstr>Projet de résidence Jean MOULIN</vt:lpstr>
      <vt:lpstr>Le Projet RHJ Jean Moulin</vt:lpstr>
      <vt:lpstr>Projet de résidence Jean Moulin</vt:lpstr>
      <vt:lpstr>La réhabilitation de Solferino</vt:lpstr>
      <vt:lpstr>Résidence La Closeraie</vt:lpstr>
      <vt:lpstr>SILOJ 86</vt:lpstr>
      <vt:lpstr>Démarche Continue de la Qualité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RESIDENCE JEUNES DU MONTMORILLONNAIS</dc:title>
  <dc:creator>Direction</dc:creator>
  <cp:lastModifiedBy>Direction</cp:lastModifiedBy>
  <cp:revision>24</cp:revision>
  <dcterms:created xsi:type="dcterms:W3CDTF">2015-09-24T15:25:56Z</dcterms:created>
  <dcterms:modified xsi:type="dcterms:W3CDTF">2015-09-29T09:28:33Z</dcterms:modified>
</cp:coreProperties>
</file>